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77" r:id="rId8"/>
    <p:sldId id="278" r:id="rId9"/>
    <p:sldId id="260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67" r:id="rId18"/>
    <p:sldId id="276" r:id="rId19"/>
    <p:sldId id="268" r:id="rId20"/>
    <p:sldId id="269" r:id="rId21"/>
    <p:sldId id="270" r:id="rId22"/>
    <p:sldId id="272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2B0C97-C012-4CEA-97E8-1D0561AA053C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C3E191-BE63-4A48-83D2-72BAF2816D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Toc347664203"/><Relationship Id="rId3" Type="http://schemas.openxmlformats.org/officeDocument/2006/relationships/hyperlink" Target="#_Toc347664198"/><Relationship Id="rId7" Type="http://schemas.openxmlformats.org/officeDocument/2006/relationships/hyperlink" Target="#_Toc347664202"/><Relationship Id="rId2" Type="http://schemas.openxmlformats.org/officeDocument/2006/relationships/hyperlink" Target="#_Toc347664197"/><Relationship Id="rId1" Type="http://schemas.openxmlformats.org/officeDocument/2006/relationships/slideLayout" Target="../slideLayouts/slideLayout2.xml"/><Relationship Id="rId6" Type="http://schemas.openxmlformats.org/officeDocument/2006/relationships/hyperlink" Target="#_Toc347664201"/><Relationship Id="rId5" Type="http://schemas.openxmlformats.org/officeDocument/2006/relationships/hyperlink" Target="#_Toc347664200"/><Relationship Id="rId10" Type="http://schemas.openxmlformats.org/officeDocument/2006/relationships/hyperlink" Target="#_Toc347664205"/><Relationship Id="rId4" Type="http://schemas.openxmlformats.org/officeDocument/2006/relationships/hyperlink" Target="#_Toc347664199"/><Relationship Id="rId9" Type="http://schemas.openxmlformats.org/officeDocument/2006/relationships/hyperlink" Target="#_Toc347664204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251520" y="0"/>
            <a:ext cx="8640960" cy="53285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Волковыщина</a:t>
            </a:r>
            <a:endParaRPr lang="ru-RU" sz="3600" kern="10" spc="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годы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1-й Мировой войны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51720" y="5583723"/>
            <a:ext cx="7092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rgbClr val="00FF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Подготовил: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Митронь Артём Дмитриевич</a:t>
            </a:r>
            <a:r>
              <a:rPr kumimoji="0" lang="be-BY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e-BY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11 класса Изабелинского детского сада – средней</a:t>
            </a:r>
            <a:r>
              <a:rPr kumimoji="0" lang="be-BY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rgbClr val="00FF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Лугович Владимир Иосифович, учитель истории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dirty="0"/>
          </a:p>
        </p:txBody>
      </p:sp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51572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41234" cy="523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dirty="0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525092" cy="522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dirty="0"/>
          </a:p>
        </p:txBody>
      </p:sp>
      <p:pic>
        <p:nvPicPr>
          <p:cNvPr id="4" name="Рисунок 3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02240" cy="526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388424" cy="536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Волковыщина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центре боевых действий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45224"/>
            <a:ext cx="8784976" cy="141277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В годы Первой мировой войны Волковысский уезд оказался в самом центре событий, связанных с военными мероприятиями российских государственных властей и воинского командования(1914- начало 1915г.г.) и отступления российских войск летом - осенью 1915 года. </a:t>
            </a:r>
            <a:endParaRPr lang="ru-RU" sz="24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624676258f7.jpg"/>
          <p:cNvPicPr>
            <a:picLocks noChangeAspect="1"/>
          </p:cNvPicPr>
          <p:nvPr/>
        </p:nvPicPr>
        <p:blipFill>
          <a:blip r:embed="rId2" cstate="print"/>
          <a:srcRect t="18381" b="6883"/>
          <a:stretch>
            <a:fillRect/>
          </a:stretch>
        </p:blipFill>
        <p:spPr>
          <a:xfrm>
            <a:off x="1043608" y="1340768"/>
            <a:ext cx="7236414" cy="3951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Волковыщина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центре боевых действий</a:t>
            </a:r>
            <a:endParaRPr lang="ru-RU" dirty="0"/>
          </a:p>
        </p:txBody>
      </p:sp>
      <p:pic>
        <p:nvPicPr>
          <p:cNvPr id="4" name="Рисунок 3" descr="16608.jpg"/>
          <p:cNvPicPr>
            <a:picLocks noChangeAspect="1"/>
          </p:cNvPicPr>
          <p:nvPr/>
        </p:nvPicPr>
        <p:blipFill>
          <a:blip r:embed="rId2" cstate="print"/>
          <a:srcRect t="32843"/>
          <a:stretch>
            <a:fillRect/>
          </a:stretch>
        </p:blipFill>
        <p:spPr>
          <a:xfrm>
            <a:off x="179512" y="1340768"/>
            <a:ext cx="3938921" cy="3645024"/>
          </a:xfrm>
          <a:prstGeom prst="rect">
            <a:avLst/>
          </a:prstGeom>
        </p:spPr>
      </p:pic>
      <p:pic>
        <p:nvPicPr>
          <p:cNvPr id="6" name="Рисунок 5" descr="13710210451684.jpeg"/>
          <p:cNvPicPr>
            <a:picLocks noChangeAspect="1"/>
          </p:cNvPicPr>
          <p:nvPr/>
        </p:nvPicPr>
        <p:blipFill>
          <a:blip r:embed="rId3" cstate="print"/>
          <a:srcRect t="33565" r="39521" b="12435"/>
          <a:stretch>
            <a:fillRect/>
          </a:stretch>
        </p:blipFill>
        <p:spPr>
          <a:xfrm>
            <a:off x="3959424" y="3356992"/>
            <a:ext cx="518457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Волковыщина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центре боевых действий</a:t>
            </a:r>
            <a:endParaRPr lang="ru-RU" dirty="0"/>
          </a:p>
        </p:txBody>
      </p:sp>
      <p:pic>
        <p:nvPicPr>
          <p:cNvPr id="5" name="Рисунок 4" descr="13710210451714.jpeg"/>
          <p:cNvPicPr>
            <a:picLocks noChangeAspect="1"/>
          </p:cNvPicPr>
          <p:nvPr/>
        </p:nvPicPr>
        <p:blipFill>
          <a:blip r:embed="rId2" cstate="print"/>
          <a:srcRect t="33437" r="17240"/>
          <a:stretch>
            <a:fillRect/>
          </a:stretch>
        </p:blipFill>
        <p:spPr>
          <a:xfrm>
            <a:off x="251520" y="1556792"/>
            <a:ext cx="8606730" cy="491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Волковыщина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центре боевых действий</a:t>
            </a:r>
            <a:endParaRPr lang="ru-RU" dirty="0"/>
          </a:p>
        </p:txBody>
      </p:sp>
      <p:pic>
        <p:nvPicPr>
          <p:cNvPr id="4" name="Рисунок 3" descr="1371022394041.jpeg"/>
          <p:cNvPicPr>
            <a:picLocks noChangeAspect="1"/>
          </p:cNvPicPr>
          <p:nvPr/>
        </p:nvPicPr>
        <p:blipFill>
          <a:blip r:embed="rId2" cstate="print"/>
          <a:srcRect r="18920" b="32000"/>
          <a:stretch>
            <a:fillRect/>
          </a:stretch>
        </p:blipFill>
        <p:spPr>
          <a:xfrm>
            <a:off x="251520" y="1484784"/>
            <a:ext cx="8667722" cy="50886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Под пятой германского кайзера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be-BY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Отсчёт немецкой оккупации необходимо вести с лета 1915г. , когда немецкие войска прорвали русский фронт и захватили значительную часть западных белорусских губерний, в том числе и Волковысский уезд. Многие документы свидетельствуют, что кайзеровская оккупация во многом не уступала нацистской 1941-1945 г.г.. Уже тогда на белорусской земле создавались концентрационные лагеря, сжигались деревни, молодёжь эшелономи вывозили на принудительные работы в Германию. Туда же вывозили промышленную продукцию, оборудование, лес, зерно, лён, животных.</a:t>
            </a:r>
            <a:endParaRPr lang="ru-RU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e-BY" sz="2400" b="1" u="sng" dirty="0" smtClean="0">
                <a:hlinkClick r:id="rId2"/>
              </a:rPr>
              <a:t>I.</a:t>
            </a:r>
            <a:r>
              <a:rPr lang="ru-RU" sz="2400" b="1" dirty="0" smtClean="0">
                <a:hlinkClick r:id="rId2"/>
              </a:rPr>
              <a:t>	</a:t>
            </a:r>
            <a:r>
              <a:rPr lang="be-BY" sz="2400" b="1" u="sng" dirty="0" smtClean="0">
                <a:hlinkClick r:id="rId2"/>
              </a:rPr>
              <a:t>Введение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be-BY" sz="2400" b="1" u="sng" dirty="0" smtClean="0">
                <a:hlinkClick r:id="rId3"/>
              </a:rPr>
              <a:t>II.</a:t>
            </a:r>
            <a:r>
              <a:rPr lang="ru-RU" sz="2400" b="1" dirty="0" smtClean="0">
                <a:hlinkClick r:id="rId3"/>
              </a:rPr>
              <a:t>	</a:t>
            </a:r>
            <a:r>
              <a:rPr lang="be-BY" sz="2400" b="1" u="sng" dirty="0" smtClean="0">
                <a:hlinkClick r:id="rId3"/>
              </a:rPr>
              <a:t>Основная часть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be-BY" sz="2400" b="1" u="sng" dirty="0" smtClean="0">
                <a:hlinkClick r:id="rId4"/>
              </a:rPr>
              <a:t>1.</a:t>
            </a:r>
            <a:r>
              <a:rPr lang="ru-RU" sz="2400" b="1" dirty="0" smtClean="0">
                <a:hlinkClick r:id="rId4"/>
              </a:rPr>
              <a:t>	</a:t>
            </a:r>
            <a:r>
              <a:rPr lang="be-BY" sz="2400" b="1" u="sng" dirty="0" smtClean="0">
                <a:hlinkClick r:id="rId4"/>
              </a:rPr>
              <a:t>Социально-экономическое положение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>
                <a:hlinkClick r:id="rId5"/>
              </a:rPr>
              <a:t>2.</a:t>
            </a:r>
            <a:r>
              <a:rPr lang="ru-RU" sz="2400" b="1" dirty="0" smtClean="0">
                <a:hlinkClick r:id="rId5"/>
              </a:rPr>
              <a:t>	</a:t>
            </a:r>
            <a:r>
              <a:rPr lang="ru-RU" sz="2400" b="1" u="sng" dirty="0" smtClean="0">
                <a:hlinkClick r:id="rId5"/>
              </a:rPr>
              <a:t>Беженство - как государственная </a:t>
            </a:r>
            <a:r>
              <a:rPr lang="ru-RU" sz="2400" b="1" u="sng" dirty="0" smtClean="0">
                <a:hlinkClick r:id="rId5"/>
              </a:rPr>
              <a:t>проблема</a:t>
            </a:r>
            <a:r>
              <a:rPr lang="ru-RU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hlinkClick r:id="rId6"/>
              </a:rPr>
              <a:t>3.</a:t>
            </a:r>
            <a:r>
              <a:rPr lang="ru-RU" sz="2400" b="1" dirty="0" smtClean="0">
                <a:hlinkClick r:id="rId6"/>
              </a:rPr>
              <a:t>	</a:t>
            </a:r>
            <a:r>
              <a:rPr lang="ru-RU" sz="2400" b="1" u="sng" dirty="0" err="1" smtClean="0">
                <a:hlinkClick r:id="rId6"/>
              </a:rPr>
              <a:t>Волковыщина</a:t>
            </a:r>
            <a:r>
              <a:rPr lang="ru-RU" sz="2400" b="1" u="sng" dirty="0" smtClean="0">
                <a:hlinkClick r:id="rId6"/>
              </a:rPr>
              <a:t> в центре боевых </a:t>
            </a:r>
            <a:r>
              <a:rPr lang="ru-RU" sz="2400" b="1" u="sng" dirty="0" err="1" smtClean="0">
                <a:hlinkClick r:id="rId6"/>
              </a:rPr>
              <a:t>действи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hlinkClick r:id="rId7"/>
              </a:rPr>
              <a:t>4.</a:t>
            </a:r>
            <a:r>
              <a:rPr lang="ru-RU" sz="2400" b="1" dirty="0" smtClean="0">
                <a:hlinkClick r:id="rId7"/>
              </a:rPr>
              <a:t>	</a:t>
            </a:r>
            <a:r>
              <a:rPr lang="be-BY" sz="2400" b="1" u="sng" dirty="0" smtClean="0">
                <a:hlinkClick r:id="rId7"/>
              </a:rPr>
              <a:t>Под пятой германского кайзера.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hlinkClick r:id="rId8"/>
              </a:rPr>
              <a:t>III.</a:t>
            </a:r>
            <a:r>
              <a:rPr lang="ru-RU" sz="2400" b="1" dirty="0" smtClean="0">
                <a:hlinkClick r:id="rId8"/>
              </a:rPr>
              <a:t>	</a:t>
            </a:r>
            <a:r>
              <a:rPr lang="be-BY" sz="2400" b="1" u="sng" dirty="0" smtClean="0">
                <a:hlinkClick r:id="rId8"/>
              </a:rPr>
              <a:t>Заключение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hlinkClick r:id="rId9"/>
              </a:rPr>
              <a:t>IV.</a:t>
            </a:r>
            <a:r>
              <a:rPr lang="ru-RU" sz="2400" b="1" dirty="0" smtClean="0">
                <a:hlinkClick r:id="rId9"/>
              </a:rPr>
              <a:t>	</a:t>
            </a:r>
            <a:r>
              <a:rPr lang="be-BY" sz="2400" b="1" u="sng" dirty="0" smtClean="0">
                <a:hlinkClick r:id="rId9"/>
              </a:rPr>
              <a:t>Литература</a:t>
            </a:r>
            <a:r>
              <a:rPr lang="ru-RU" sz="2400" b="1" dirty="0" smtClean="0"/>
              <a:t>	</a:t>
            </a:r>
          </a:p>
          <a:p>
            <a:pPr>
              <a:buFont typeface="Wingdings" pitchFamily="2" charset="2"/>
              <a:buChar char="Ø"/>
            </a:pPr>
            <a:r>
              <a:rPr lang="be-BY" sz="2400" b="1" u="sng" dirty="0" smtClean="0">
                <a:hlinkClick r:id="rId10"/>
              </a:rPr>
              <a:t>V.</a:t>
            </a:r>
            <a:r>
              <a:rPr lang="ru-RU" sz="2400" b="1" dirty="0" smtClean="0">
                <a:hlinkClick r:id="rId10"/>
              </a:rPr>
              <a:t>	</a:t>
            </a:r>
            <a:r>
              <a:rPr lang="be-BY" sz="2400" b="1" u="sng" dirty="0" smtClean="0">
                <a:hlinkClick r:id="rId10"/>
              </a:rPr>
              <a:t>Приложение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Под пятой германского кайзера</a:t>
            </a:r>
            <a:endParaRPr lang="ru-RU" dirty="0"/>
          </a:p>
        </p:txBody>
      </p:sp>
      <p:pic>
        <p:nvPicPr>
          <p:cNvPr id="4" name="Рисунок 3" descr="1286183793_100.jpeg"/>
          <p:cNvPicPr>
            <a:picLocks noChangeAspect="1"/>
          </p:cNvPicPr>
          <p:nvPr/>
        </p:nvPicPr>
        <p:blipFill>
          <a:blip r:embed="rId2" cstate="print"/>
          <a:srcRect b="14838"/>
          <a:stretch>
            <a:fillRect/>
          </a:stretch>
        </p:blipFill>
        <p:spPr>
          <a:xfrm>
            <a:off x="251520" y="1268760"/>
            <a:ext cx="8652019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Под пятой германского кайзера</a:t>
            </a:r>
            <a:endParaRPr lang="ru-RU" dirty="0"/>
          </a:p>
        </p:txBody>
      </p:sp>
      <p:pic>
        <p:nvPicPr>
          <p:cNvPr id="4" name="Рисунок 3" descr="1286183814_122.jpeg"/>
          <p:cNvPicPr>
            <a:picLocks noChangeAspect="1"/>
          </p:cNvPicPr>
          <p:nvPr/>
        </p:nvPicPr>
        <p:blipFill>
          <a:blip r:embed="rId2" cstate="print"/>
          <a:srcRect b="16009"/>
          <a:stretch>
            <a:fillRect/>
          </a:stretch>
        </p:blipFill>
        <p:spPr>
          <a:xfrm>
            <a:off x="251520" y="1340768"/>
            <a:ext cx="8654523" cy="534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Первая мировая принесла Волковысской земле  огромные потери. Обстоятельства боевых действий на территории уезда, мобилизация мужчин в действующую российскую армию, ужасные условия беженства значительно сократили количество населения уезда. Так, население Волковысского уезда на начало войны в 1914 году составляло 181698 человек(4, с.144), а по данным польской переписи 1921 г.-  115261 человек(4, с.146). Из этого свидетельствует, что население уезда сократилось за годы войны более чем на 60 тысяч человек. Население </a:t>
            </a:r>
            <a:r>
              <a:rPr lang="ru-RU" sz="2800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Изабелинского</a:t>
            </a:r>
            <a:r>
              <a:rPr lang="ru-RU" sz="2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волостного правления за это время сократилось на 227 человек(4, с.146), 27 жителей </a:t>
            </a:r>
            <a:r>
              <a:rPr lang="ru-RU" sz="2800" dirty="0" err="1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Изабелинской</a:t>
            </a:r>
            <a:r>
              <a:rPr lang="ru-RU" sz="2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волости во время войны были ранены или пропали без вести(4, с.146-148).</a:t>
            </a:r>
            <a:endParaRPr lang="ru-RU" sz="1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91264" cy="1143000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Изабелин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1915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111" y="3861048"/>
            <a:ext cx="5090889" cy="27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49280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3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1012974"/>
          </a:xfrm>
        </p:spPr>
        <p:txBody>
          <a:bodyPr>
            <a:normAutofit fontScale="90000"/>
          </a:bodyPr>
          <a:lstStyle/>
          <a:p>
            <a:pPr lvl="0"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764704"/>
            <a:ext cx="4032448" cy="609329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О Первой мировой войне написано достаточно много с точки зрения общей характеристики войны, причин ее начала и значительно меньше о ходе боевых действий, объединений и частей, в ней участвовавших, о генералах, офицерах и солдатах — участниках тех событий. Их судьбы, мужество и героизм, не говоря уже о захоронениях, до сих пор остаются незаслуженно забытыми.</a:t>
            </a:r>
          </a:p>
          <a:p>
            <a:pPr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4" name="Рисунок 3" descr="1351848331b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798947" cy="3024336"/>
          </a:xfrm>
          <a:prstGeom prst="rect">
            <a:avLst/>
          </a:prstGeom>
        </p:spPr>
      </p:pic>
      <p:pic>
        <p:nvPicPr>
          <p:cNvPr id="5" name="Рисунок 4" descr="1361776086efc.jpg"/>
          <p:cNvPicPr>
            <a:picLocks noChangeAspect="1"/>
          </p:cNvPicPr>
          <p:nvPr/>
        </p:nvPicPr>
        <p:blipFill>
          <a:blip r:embed="rId3" cstate="print"/>
          <a:srcRect l="7542" t="12488" r="5428" b="7587"/>
          <a:stretch>
            <a:fillRect/>
          </a:stretch>
        </p:blipFill>
        <p:spPr>
          <a:xfrm>
            <a:off x="0" y="4049688"/>
            <a:ext cx="491454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a9a7517e857ae23eb94f80bf12ce268.jpg"/>
          <p:cNvPicPr>
            <a:picLocks noChangeAspect="1"/>
          </p:cNvPicPr>
          <p:nvPr/>
        </p:nvPicPr>
        <p:blipFill>
          <a:blip r:embed="rId2" cstate="print"/>
          <a:srcRect t="4851" b="4851"/>
          <a:stretch>
            <a:fillRect/>
          </a:stretch>
        </p:blipFill>
        <p:spPr>
          <a:xfrm>
            <a:off x="1907704" y="332656"/>
            <a:ext cx="5184576" cy="625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00931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Социально-экономическое положение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be-BY" dirty="0" smtClean="0"/>
              <a:t>     </a:t>
            </a:r>
            <a:r>
              <a:rPr lang="be-BY" sz="3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С самого начала войны на территории Волковысского  уезда было введено военное положение. Это вело за собой ряд ограничений и обязательств для населения. Вводилась цензура, усложнялось перемещение по территории уезда и губернии, начались принудительные трудовые мобилизации и реквизиции, связанные с обеспечением армии. Волковысский уезд в это время входил в состав Двинского военного округа, который относился в начале войны к Северо-Западному фронту. Соответственно шло обеспечение населением Волковыщины российских войск, которые дислоцировать на её территории.</a:t>
            </a:r>
            <a:endParaRPr lang="ru-RU" sz="34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Социально-экономическое положение</a:t>
            </a:r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628800"/>
            <a:ext cx="8196033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Социально-экономическое положение</a:t>
            </a:r>
            <a:endParaRPr lang="ru-RU" dirty="0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748464" cy="53896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Беженство - как государственная проблема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Первая мировая война породила, кроме других бедствий , и массовое беженство, которое превратилось в настоящую катастрофу. Так характеризовали массовое беженство современники тех событий, в том числе представители высших гражданских и военных органов власти.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     Генерал от кавалерии В.И.Гурко писал: </a:t>
            </a:r>
            <a:r>
              <a:rPr lang="be-BY" sz="2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“Люди, которые воевали в нескольких войнах и участвовали во многих кровавых битвах, говорили мне, что никакой ужас битвы не может сравниться с ужасным видовищем бесконечного движения населения , которое не знает ни целей своего путешествия, ни места, где оно сможет отдохнуть, найти пищу и жилище… Только Бог знает, какие невзгоды они изведали, сколько слёз пролили, сколько </a:t>
            </a:r>
            <a:r>
              <a:rPr lang="be-BY" sz="28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челов</a:t>
            </a:r>
            <a:r>
              <a:rPr lang="be-BY" sz="2400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еческих жизней было принесено ненасытному Молоху войны”(3, с.5).</a:t>
            </a:r>
            <a:endParaRPr lang="ru-RU" sz="20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</TotalTime>
  <Words>610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Book</vt:lpstr>
      <vt:lpstr>Impact</vt:lpstr>
      <vt:lpstr>Times New Roman</vt:lpstr>
      <vt:lpstr>Wingdings</vt:lpstr>
      <vt:lpstr>Wingdings 2</vt:lpstr>
      <vt:lpstr>Техническая</vt:lpstr>
      <vt:lpstr>Презентация PowerPoint</vt:lpstr>
      <vt:lpstr>Содержание</vt:lpstr>
      <vt:lpstr>Введение </vt:lpstr>
      <vt:lpstr>Презентация PowerPoint</vt:lpstr>
      <vt:lpstr>Презентация PowerPoint</vt:lpstr>
      <vt:lpstr>Социально-экономическое положение</vt:lpstr>
      <vt:lpstr>Социально-экономическое положение</vt:lpstr>
      <vt:lpstr>Социально-экономическое положение</vt:lpstr>
      <vt:lpstr>Беженство - как государственная проблема</vt:lpstr>
      <vt:lpstr>Беженство - как государственная проблема</vt:lpstr>
      <vt:lpstr>Беженство - как государственная проблема</vt:lpstr>
      <vt:lpstr>Беженство - как государственная проблема</vt:lpstr>
      <vt:lpstr>Беженство - как государственная проблема</vt:lpstr>
      <vt:lpstr>Беженство - как государственная проблема</vt:lpstr>
      <vt:lpstr>Волковыщина в центре боевых действий</vt:lpstr>
      <vt:lpstr>Волковыщина в центре боевых действий</vt:lpstr>
      <vt:lpstr>Волковыщина в центре боевых действий</vt:lpstr>
      <vt:lpstr>Волковыщина в центре боевых действий</vt:lpstr>
      <vt:lpstr>Под пятой германского кайзера</vt:lpstr>
      <vt:lpstr>Под пятой германского кайзера</vt:lpstr>
      <vt:lpstr>Под пятой германского кайзера</vt:lpstr>
      <vt:lpstr>Заключение </vt:lpstr>
      <vt:lpstr>Изабелин в 1915 году</vt:lpstr>
      <vt:lpstr>Спасибо за внимание!</vt:lpstr>
    </vt:vector>
  </TitlesOfParts>
  <Company>System disc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WinXPProSP3</dc:creator>
  <cp:lastModifiedBy>Пользователь</cp:lastModifiedBy>
  <cp:revision>12</cp:revision>
  <dcterms:created xsi:type="dcterms:W3CDTF">2014-02-18T07:03:18Z</dcterms:created>
  <dcterms:modified xsi:type="dcterms:W3CDTF">2018-02-24T09:19:12Z</dcterms:modified>
</cp:coreProperties>
</file>