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2" r:id="rId1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3300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ru-RU" altLang="ru-RU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ru-RU" altLang="ru-RU"/>
          </a:p>
        </p:txBody>
      </p:sp>
      <p:sp>
        <p:nvSpPr>
          <p:cNvPr id="148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ru-RU" altLang="ru-RU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2C1F05E-AAE8-422F-87C2-ED7D980A1F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2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2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90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2903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2903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2903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2903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9B8D56-1D9B-444E-BC97-524E072681D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67D38-4C21-4461-8195-728EE44CC9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375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AF2C3-8AF6-4E6A-B4A9-EAEA02C2C7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884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1C823-81CB-42BB-9969-394F7AE3E4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61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7E8A8-E5F6-4A7A-8B88-8A70563379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45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5FA36-B339-4413-8441-B71044996B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48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77DC-9C4C-42E6-8FC4-3AA81AC98E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081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991F4-A8A8-49A4-896D-9F0998E973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7D64C-7064-40BA-92DC-B6EC068E03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005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DE221-413D-4338-9BCA-A87ED83C37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539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E55DD-7BFA-499E-9EDC-B56C9EDBC7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511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2800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800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800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800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800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800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800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801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80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280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280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439C3AC-DBC6-4791-B7D7-2CA939D06FF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801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801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CC3300"/>
                </a:solidFill>
              </a:rPr>
              <a:t>Віртуальнае падарожжа</a:t>
            </a:r>
          </a:p>
        </p:txBody>
      </p:sp>
      <p:sp>
        <p:nvSpPr>
          <p:cNvPr id="2056" name="Rectangle 8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916113"/>
            <a:ext cx="8007350" cy="4191000"/>
          </a:xfrm>
          <a:solidFill>
            <a:srgbClr val="3366FF"/>
          </a:solidFill>
          <a:ln/>
        </p:spPr>
        <p:txBody>
          <a:bodyPr/>
          <a:lstStyle/>
          <a:p>
            <a:r>
              <a:rPr lang="be-BY" altLang="ru-RU" dirty="0"/>
              <a:t>Тэма: “Гістарычныя і архітэктурныя помнікі вёскі Ізабелін расказваюць…”</a:t>
            </a:r>
          </a:p>
          <a:p>
            <a:pPr>
              <a:buFont typeface="Wingdings" panose="05000000000000000000" pitchFamily="2" charset="2"/>
              <a:buNone/>
            </a:pPr>
            <a:endParaRPr lang="be-BY" altLang="ru-RU" sz="300" dirty="0"/>
          </a:p>
          <a:p>
            <a:r>
              <a:rPr lang="be-BY" altLang="ru-RU" dirty="0"/>
              <a:t>Аўтар: </a:t>
            </a:r>
            <a:r>
              <a:rPr lang="be-BY" altLang="ru-RU" sz="2800" dirty="0"/>
              <a:t>вучаніца </a:t>
            </a:r>
            <a:r>
              <a:rPr lang="be-BY" altLang="ru-RU" sz="2800" dirty="0" smtClean="0"/>
              <a:t>11 </a:t>
            </a:r>
            <a:r>
              <a:rPr lang="be-BY" altLang="ru-RU" sz="2800" dirty="0"/>
              <a:t>класа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be-BY" altLang="ru-RU" sz="2400" dirty="0" smtClean="0"/>
              <a:t>Дзяржаўная ўстанова </a:t>
            </a:r>
            <a:r>
              <a:rPr lang="be-BY" altLang="ru-RU" sz="2400" dirty="0"/>
              <a:t>адукацыі</a:t>
            </a:r>
          </a:p>
          <a:p>
            <a:pPr>
              <a:buFont typeface="Wingdings" panose="05000000000000000000" pitchFamily="2" charset="2"/>
              <a:buNone/>
            </a:pPr>
            <a:r>
              <a:rPr lang="be-BY" altLang="ru-RU" sz="2400" dirty="0"/>
              <a:t>“</a:t>
            </a:r>
            <a:r>
              <a:rPr lang="be-BY" altLang="ru-RU" sz="2400" dirty="0" smtClean="0"/>
              <a:t>Ізабелінскі дзіцячы сад-сярэдняя школа</a:t>
            </a:r>
            <a:r>
              <a:rPr lang="be-BY" altLang="ru-RU" sz="2400" dirty="0"/>
              <a:t>”</a:t>
            </a:r>
          </a:p>
          <a:p>
            <a:pPr>
              <a:buFont typeface="Wingdings" panose="05000000000000000000" pitchFamily="2" charset="2"/>
              <a:buNone/>
            </a:pPr>
            <a:endParaRPr lang="be-BY" altLang="ru-RU" sz="1800" dirty="0"/>
          </a:p>
          <a:p>
            <a:pPr algn="ctr">
              <a:buFont typeface="Wingdings" panose="05000000000000000000" pitchFamily="2" charset="2"/>
              <a:buNone/>
            </a:pPr>
            <a:r>
              <a:rPr lang="be-BY" altLang="ru-RU" sz="2800" dirty="0" smtClean="0"/>
              <a:t>Слесар Наталля Аляксандраўна</a:t>
            </a:r>
            <a:endParaRPr lang="be-BY" altLang="ru-RU" sz="2800" dirty="0"/>
          </a:p>
          <a:p>
            <a:pPr algn="ctr">
              <a:buFont typeface="Wingdings" panose="05000000000000000000" pitchFamily="2" charset="2"/>
              <a:buNone/>
            </a:pPr>
            <a:r>
              <a:rPr lang="be-BY" altLang="ru-RU" sz="2800" dirty="0" smtClean="0">
                <a:solidFill>
                  <a:schemeClr val="accent1"/>
                </a:solidFill>
              </a:rPr>
              <a:t>лістапад 2017</a:t>
            </a:r>
            <a:endParaRPr lang="ru-RU" altLang="ru-RU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1" name="Picture 5" descr="Изображение 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88913"/>
            <a:ext cx="3146425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1116013" y="4652963"/>
            <a:ext cx="7273925" cy="1943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be-BY" altLang="ru-RU" sz="2400"/>
              <a:t>Праваслаўная царква</a:t>
            </a:r>
          </a:p>
          <a:p>
            <a:pPr algn="ctr"/>
            <a:r>
              <a:rPr lang="be-BY" altLang="ru-RU" sz="2400"/>
              <a:t>другой паловы 18-га стагоддзя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700338" y="449263"/>
            <a:ext cx="6218237" cy="5932487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be-BY" altLang="ru-RU" sz="1800"/>
              <a:t>У цэнтры мястэчка стаіць старая мураваная царква, пабудаваная ў </a:t>
            </a:r>
            <a:r>
              <a:rPr lang="en-US" altLang="ru-RU" sz="1800"/>
              <a:t>II </a:t>
            </a:r>
            <a:r>
              <a:rPr lang="be-BY" altLang="ru-RU" sz="1800"/>
              <a:t>палове </a:t>
            </a:r>
            <a:r>
              <a:rPr lang="en-US" altLang="ru-RU" sz="1800"/>
              <a:t>XVIII </a:t>
            </a:r>
            <a:r>
              <a:rPr lang="be-BY" altLang="ru-RU" sz="1800"/>
              <a:t>ст. Яна пабудавана з цэглы ў форме падоўжанага прамавугольніка з прыбудаваным тамбурам да галоўнага фасада (у 1924г.). У трохвугольны франтон галоўнага фасада "урэзана" аднаярусная чатырохгранная вежа - званіца з шатровым верхам і цыбулепадобнай галоўкай у завяршэнні. Плоскасныя фасады, пазбаўленыя дэкору, рытмічна расчлянёныя лучковымі аконнымі праёмамі і буйнымі лотаткамі, апярэзаны нескладанага профілю карнізам. Уваход у царкву праз драўляны прытвор, які парушае архітэктурна-стылявое адзінства будынка. У тоўшчы вузкага скляпеністага ўвахода знаходзяцца сходы на другі ярус - памяшканне хораў, якія расчынены ў залу лучковай аркай з балюстрадай. Алтарнае памяшканне вылучана ў агульнай прасторы зала дугамі бакавых капітальных сцен. </a:t>
            </a:r>
          </a:p>
          <a:p>
            <a:pPr>
              <a:lnSpc>
                <a:spcPct val="80000"/>
              </a:lnSpc>
            </a:pPr>
            <a:r>
              <a:rPr lang="be-BY" altLang="ru-RU" sz="1800"/>
              <a:t>У 1796 годзе ўспаміналася як царква размяшчэння Грабоўскіх, а ўпрауляў ёй Парох са Славіч. </a:t>
            </a:r>
          </a:p>
          <a:p>
            <a:pPr>
              <a:lnSpc>
                <a:spcPct val="80000"/>
              </a:lnSpc>
            </a:pPr>
            <a:r>
              <a:rPr lang="be-BY" altLang="ru-RU" sz="1800"/>
              <a:t>У 1863 годзе рамантавалася. У1883 годзе налічвалася ў Ізабелінскім прыходзе 2155 чалавек, з іх 1103 мужчыны і 1052 жанчыны.</a:t>
            </a:r>
          </a:p>
          <a:p>
            <a:pPr>
              <a:lnSpc>
                <a:spcPct val="80000"/>
              </a:lnSpc>
            </a:pPr>
            <a:r>
              <a:rPr lang="be-BY" altLang="ru-RU" sz="1800"/>
              <a:t>У 1895 годзе святаром быў Аляксандр Кургановіч.</a:t>
            </a:r>
            <a:endParaRPr lang="ru-RU" altLang="ru-RU" sz="1800"/>
          </a:p>
        </p:txBody>
      </p:sp>
      <p:pic>
        <p:nvPicPr>
          <p:cNvPr id="138244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21145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 descr="Изображение 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2160588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39269" name="Picture 5" descr="Изображение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0" name="Rectangle 6"/>
          <p:cNvSpPr>
            <a:spLocks noRot="1" noChangeArrowheads="1"/>
          </p:cNvSpPr>
          <p:nvPr/>
        </p:nvSpPr>
        <p:spPr bwMode="auto">
          <a:xfrm>
            <a:off x="1042988" y="1628775"/>
            <a:ext cx="7343775" cy="3816350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endParaRPr lang="be-BY" altLang="ru-RU" sz="2000">
              <a:solidFill>
                <a:srgbClr val="FF9900"/>
              </a:solidFill>
            </a:endParaRPr>
          </a:p>
          <a:p>
            <a:r>
              <a:rPr lang="be-BY" altLang="ru-RU" sz="1600" b="1">
                <a:solidFill>
                  <a:srgbClr val="FF9900"/>
                </a:solidFill>
              </a:rPr>
              <a:t>Г</a:t>
            </a:r>
            <a:r>
              <a:rPr lang="en-US" altLang="ru-RU" sz="1600" b="1">
                <a:solidFill>
                  <a:srgbClr val="FF9900"/>
                </a:solidFill>
              </a:rPr>
              <a:t>i</a:t>
            </a:r>
            <a:r>
              <a:rPr lang="be-BY" altLang="ru-RU" sz="1600" b="1">
                <a:solidFill>
                  <a:srgbClr val="FF9900"/>
                </a:solidFill>
              </a:rPr>
              <a:t>сторыя Ізабелінскай сярэдняй школы бярэ свой пачатак з 1864 года. У гэтым годзе у м. Ізабелін было адкрыта двухкласнае прыходскае вучылішча. Яно існавала на сродкі мясцовых жыхароў. Вучылішча было разлічана на 20 месцаў. Выкладаліся арыфметыка, геаграфія, руская, польская, літоўская і нямецкая мовы. У жніўні 1864 г. прыходскае вучылішча пераўтворана ў аднакласнае народнае вучылішча. Для гэтых мэт выдаткавана 100 руб.з Гродзенскага павятовага казначэйства. Пазней яно ўтрымлівалася на сродкі мірскіх таварыстваў. Размяшчалася ў двух будынках -уласным і наёмным. 3 1869 г.па 1875г. Настаўнічаў В.В. Бандарык. У пачатку </a:t>
            </a:r>
            <a:r>
              <a:rPr lang="en-US" altLang="ru-RU" sz="1600" b="1">
                <a:solidFill>
                  <a:srgbClr val="FF9900"/>
                </a:solidFill>
              </a:rPr>
              <a:t>XX</a:t>
            </a:r>
            <a:r>
              <a:rPr lang="be-BY" altLang="ru-RU" sz="1600" b="1">
                <a:solidFill>
                  <a:srgbClr val="FF9900"/>
                </a:solidFill>
              </a:rPr>
              <a:t> ст. у вучылішчы займаліся 97 вучняў ва ўзросце ад 8 да 15 га-доў (68 хлопчыкаў і 29 дзяўчынак). Вучылішча наведвалі дзеці з м.Ізабелін,   вёсак Харужанцы, Улезлы і 10 хутароў.</a:t>
            </a:r>
            <a:endParaRPr lang="ru-RU" altLang="ru-RU" sz="1400" b="1"/>
          </a:p>
          <a:p>
            <a:endParaRPr lang="be-BY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3" name="Picture 5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4"/>
          <p:cNvSpPr>
            <a:spLocks noRot="1" noChangeArrowheads="1"/>
          </p:cNvSpPr>
          <p:nvPr>
            <p:ph type="body" idx="1"/>
          </p:nvPr>
        </p:nvSpPr>
        <p:spPr>
          <a:xfrm>
            <a:off x="684213" y="1989138"/>
            <a:ext cx="8007350" cy="3816350"/>
          </a:xfrm>
          <a:solidFill>
            <a:srgbClr val="99CCFF">
              <a:alpha val="50000"/>
            </a:srgbClr>
          </a:solidFill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be-BY" altLang="ru-RU" sz="2000"/>
          </a:p>
          <a:p>
            <a:pPr>
              <a:lnSpc>
                <a:spcPct val="80000"/>
              </a:lnSpc>
            </a:pPr>
            <a:r>
              <a:rPr lang="be-BY" altLang="ru-RU" sz="2000">
                <a:solidFill>
                  <a:srgbClr val="FF9900"/>
                </a:solidFill>
              </a:rPr>
              <a:t>Настаўнікамі працавалі А.Грасевіч і святар А.Кавалеўскі. Пасля Кастрычніцкай рэвалюцыі Ізабелінскае вучылішча было пераўтворана ў пачатковую чатырохгадовую школу. 3 1921 г. па 1939 г. існавала сямігадовая польская школа. 3 1944 г. пачала працаваць сямігодка. Размяшчалася яна ў трох прыстасаваных памяшканнях. У 1953 г. сямігадовая школа пераўтворана ў сярэднюю. У 1965 г. быў узведзены новы будынак школы. 38 выпускнікоў закончылі школу з залатым і сярэбраным медалямі. Сярод выпускнікоў перадавікі вытворчасці, кіраўнікі прадпрыемстваў, навукоўцы і іншыя.</a:t>
            </a:r>
            <a:r>
              <a:rPr lang="ru-RU" altLang="ru-RU" sz="2000">
                <a:solidFill>
                  <a:srgbClr val="FF99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be-BY" altLang="ru-RU" sz="2000">
                <a:solidFill>
                  <a:srgbClr val="FF9900"/>
                </a:solidFill>
              </a:rPr>
              <a:t>У гэтай школе больш за 30 гадоў працаваў настаўнікам былы ветэран ВАВ Пётр Мікалаевіч Мушчук.</a:t>
            </a:r>
            <a:endParaRPr lang="ru-RU" altLang="ru-RU" sz="200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</a:pPr>
            <a:endParaRPr lang="be-BY" alt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31913" y="2924175"/>
            <a:ext cx="6337300" cy="360045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be-BY" altLang="ru-RU" sz="1800"/>
              <a:t>За 0,5 км на захад ад в. Ізабелін, на могілках знаходзіцца Брацкая магіла савецкіх воінаў. Там пахаваны 212 воінаў, якія загінулі ў чэрвені 1941 г. у баях з нямецка-фашысцкімі захопнікамі. У1948 г. на магіле пастаўлены абеліск, рэканструяваны ў 1965г.</a:t>
            </a:r>
          </a:p>
          <a:p>
            <a:pPr algn="just">
              <a:lnSpc>
                <a:spcPct val="80000"/>
              </a:lnSpc>
            </a:pPr>
            <a:r>
              <a:rPr lang="be-BY" altLang="ru-RU" sz="1800"/>
              <a:t>У цэнтры в.Ізабелін, у скверы знаходзіцца помнік землякам, дзе пахаваны 253 воіны 5-й і 169-й стралковых дывізій, якія загінулі     13-14.07.1944     г.     пры  вызваленні    вёскі    ад    нямецка-фашысцкіх захопнікаў. На ўшанаванне памяці землякоў, якія загінулі ў Вялікую Айчынную вайну, у 1965 г. на магіле пастаўлены помнік - скульптура воіна. </a:t>
            </a:r>
          </a:p>
          <a:p>
            <a:pPr algn="just">
              <a:lnSpc>
                <a:spcPct val="80000"/>
              </a:lnSpc>
            </a:pPr>
            <a:r>
              <a:rPr lang="be-BY" altLang="ru-RU" sz="1800"/>
              <a:t>У Айчынную вайну 1941-1945 гадоў ад рук нямецка-фашысцкіх захопнікаў загінулі: 19 мірных жыхароў, 13 падпольшчыкаў, не вярнуліся з фронту 85 чалавек.</a:t>
            </a:r>
            <a:endParaRPr lang="ru-RU" altLang="ru-RU" sz="1800"/>
          </a:p>
        </p:txBody>
      </p:sp>
      <p:pic>
        <p:nvPicPr>
          <p:cNvPr id="141316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6250"/>
            <a:ext cx="16557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5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6250"/>
            <a:ext cx="1728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779838" y="188913"/>
            <a:ext cx="5148262" cy="5329237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be-BY" altLang="ru-RU" sz="1400"/>
              <a:t>На сацыяльным пастаменце каля адміністрацыйнага будынка Ізабелінскага сельскага савета ўстаноўлена Мемарыяльная дошка ў гонар Героя Савецкага Саюза М.І. Абрамчука.</a:t>
            </a:r>
          </a:p>
          <a:p>
            <a:pPr algn="just">
              <a:lnSpc>
                <a:spcPct val="80000"/>
              </a:lnSpc>
            </a:pPr>
            <a:r>
              <a:rPr lang="be-BY" altLang="ru-RU" sz="1400"/>
              <a:t>Абрамчук Мікалай Іванавіч нарадзіўся ў 1910 годзе ў весцы Раманаўка Ваўкавыскага раена. Тут, у Раманаўцы, Абрамчукі пражывалі з даўніх часоў. Перад Першай сусветнай вайною ў 1914г. Мікалай Іванавач разам з бацькамі быў эвакуіраваны ў Сызранскі раен Самарскай губерніі. У  1914 годзе раптоўна памерла маці, у 1920- бацька. Пачалося самастойнае жыццё. З 1920 па 1926г. быў беспрызорнікам. З 1926 па 1932 гады працаваў на суднабудаўнічым заводзе ў г. Астрахані. Адначасова закончыў ФЗУ і рабфак, працаваў кацельшчыкам .</a:t>
            </a:r>
          </a:p>
          <a:p>
            <a:pPr algn="just">
              <a:lnSpc>
                <a:spcPct val="80000"/>
              </a:lnSpc>
            </a:pPr>
            <a:r>
              <a:rPr lang="be-BY" altLang="ru-RU" sz="1400"/>
              <a:t>    Лёс Мікалая Абрамчука змяніўся нечакана. У 1932 годзе па спецнабору з заводу быў узяты ў ваенную школу летчыкаў у г. Энгельсе, дзе вучыўся да 1936г. Пасля заканчэння школы быў накіраваны ў Сібірскую ваенную акругу г. Краснаярск, затым- Забайкальскую г.Нерчынск. 3 мая 1914г.- у асобай  Кіеўскай ваеннай акрузе.</a:t>
            </a:r>
          </a:p>
          <a:p>
            <a:pPr algn="just">
              <a:lnSpc>
                <a:spcPct val="80000"/>
              </a:lnSpc>
            </a:pPr>
            <a:r>
              <a:rPr lang="be-BY" altLang="ru-RU" sz="1400"/>
              <a:t>  </a:t>
            </a:r>
            <a:r>
              <a:rPr lang="ru-RU" altLang="ru-RU" sz="1400"/>
              <a:t>Находясь в полку </a:t>
            </a:r>
            <a:r>
              <a:rPr lang="be-BY" altLang="ru-RU" sz="1400"/>
              <a:t>с </a:t>
            </a:r>
            <a:r>
              <a:rPr lang="ru-RU" altLang="ru-RU" sz="1400"/>
              <a:t>1 января 1942г.</a:t>
            </a:r>
            <a:r>
              <a:rPr lang="be-BY" altLang="ru-RU" sz="1400"/>
              <a:t> в </a:t>
            </a:r>
            <a:r>
              <a:rPr lang="ru-RU" altLang="ru-RU" sz="1400"/>
              <a:t>должности командира эскадрильи, показал себя развитым политически офицером.…  Как командир, обладает волевыми качествами, смел и решителен в бою, хорошо пользуется взаимовыручкой. Техника пилотирования отличная. Отличный воздушный боец…</a:t>
            </a:r>
          </a:p>
          <a:p>
            <a:pPr algn="just">
              <a:lnSpc>
                <a:spcPct val="80000"/>
              </a:lnSpc>
            </a:pPr>
            <a:r>
              <a:rPr lang="ru-RU" altLang="ru-RU" sz="1400"/>
              <a:t>             ( Из боевой характеристики).</a:t>
            </a:r>
          </a:p>
          <a:p>
            <a:pPr algn="just">
              <a:lnSpc>
                <a:spcPct val="80000"/>
              </a:lnSpc>
            </a:pPr>
            <a:r>
              <a:rPr lang="ru-RU" altLang="ru-RU" sz="1400"/>
              <a:t>     В воздушных схватках с врагом дерзок, напорист и всегда оставался победителем, за что награжден ордером Красного Знамени и удостоен высокой награды- Звезды Героя Советского Союза.</a:t>
            </a:r>
          </a:p>
          <a:p>
            <a:pPr algn="just">
              <a:lnSpc>
                <a:spcPct val="80000"/>
              </a:lnSpc>
            </a:pPr>
            <a:r>
              <a:rPr lang="ru-RU" altLang="ru-RU" sz="1400"/>
              <a:t>           ( Из очередного представления к награде).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200"/>
              <a:t>     </a:t>
            </a:r>
          </a:p>
        </p:txBody>
      </p:sp>
      <p:pic>
        <p:nvPicPr>
          <p:cNvPr id="143364" name="Picture 4" descr="IMG_27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372745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63938" y="1268413"/>
            <a:ext cx="4608512" cy="403225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be-BY" altLang="ru-RU" sz="1800"/>
              <a:t>За гады вайны Мікалай Іванавіч здзейсніў больш за 300 баявых вылятаў, збіў асабіста 16 самалетаў ворага і 4-у групавых баях. За баявыя заслугі ўзнагароджаны ардэнамі Чырвонага Сцягу, Айчннай вайны 2 ступені, Чырвонай Зоркі, 10 медалямі. 9 красавіка 1943г. Абрамчук М.І. удастоены  звання Героя Савецкага Саюза.</a:t>
            </a:r>
          </a:p>
          <a:p>
            <a:pPr algn="just">
              <a:lnSpc>
                <a:spcPct val="80000"/>
              </a:lnSpc>
            </a:pPr>
            <a:r>
              <a:rPr lang="be-BY" altLang="ru-RU" sz="1800"/>
              <a:t>     Пасля перамогі ён працаваў служыць у авіацыі. Лятаць яму ўсё-такі забаранілі, але багаты вопыт і веды спатрэбіліся ў справе выхавання маладых летчыкаў. У 1955г. Мікалай Іванавіч па стану здароўя пайшоў у адстаўку. Да апошніх дзён жыцця пражываў у Кіеве. Памер 1 лютага 1974г.</a:t>
            </a:r>
            <a:endParaRPr lang="ru-RU" altLang="ru-RU" sz="1800"/>
          </a:p>
          <a:p>
            <a:pPr algn="just">
              <a:lnSpc>
                <a:spcPct val="80000"/>
              </a:lnSpc>
            </a:pPr>
            <a:endParaRPr lang="ru-RU" altLang="ru-RU" sz="1800"/>
          </a:p>
        </p:txBody>
      </p:sp>
      <p:pic>
        <p:nvPicPr>
          <p:cNvPr id="144388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268605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3357563"/>
            <a:ext cx="8893175" cy="3500437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be-BY" altLang="ru-RU" sz="2000"/>
              <a:t>Зусім нядаўна ў весцы каля Дома культуры паявіўся новы гістарычны помнік.</a:t>
            </a:r>
          </a:p>
          <a:p>
            <a:pPr algn="just">
              <a:lnSpc>
                <a:spcPct val="80000"/>
              </a:lnSpc>
            </a:pPr>
            <a:r>
              <a:rPr lang="be-BY" altLang="ru-RU" sz="2000"/>
              <a:t>Камень-помнік быў закладзены і ўрачыста адкрыты у снежні 2009 года. Так 557 інжынерны полк адзначыў 60- годдзе свайго існавання. Менавіта ў весцы Ізабелін 16 верасея 1949 года пачаў фарміравацца 557 аддзельны армейскій інжынерна- сапёрны батальён 28 арміі Беларускай ваеннай акругі. Часць была сфарміравана начальнікам штаба капітанам Сяменавым Мікалаем Іванавічам. Да баявой падрыхтоўкі батальён прыступіў 1 снежня 1949г. Першым камандзірам батальёна быў назначаны падпалкоўнік Краўчук Хаін Айзікавіч, баявы афіцэр, удзельнік Вялікай Айчыннай вайны. Батальён размяшчаўся на тэрыторыі вёскі да 1952 года. Затым ён быў перадыслацыраваны ў г. Ліду. Зараз размяшчаецца ў г. Гродна.</a:t>
            </a:r>
            <a:r>
              <a:rPr lang="ru-RU" altLang="ru-RU" sz="2000"/>
              <a:t> </a:t>
            </a:r>
          </a:p>
        </p:txBody>
      </p:sp>
      <p:pic>
        <p:nvPicPr>
          <p:cNvPr id="142340" name="Picture 4" descr="Изображение 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3436937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1" name="Picture 5" descr="Изображение 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3630613" cy="27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908175" y="333375"/>
            <a:ext cx="561657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be-BY" altLang="ru-RU"/>
              <a:t>Маршрут экскурсіі</a:t>
            </a:r>
            <a:endParaRPr lang="ru-RU" altLang="ru-RU"/>
          </a:p>
        </p:txBody>
      </p:sp>
      <p:pic>
        <p:nvPicPr>
          <p:cNvPr id="107526" name="Picture 6" descr="Изображение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2030412" cy="1524000"/>
          </a:xfrm>
          <a:prstGeom prst="rect">
            <a:avLst/>
          </a:prstGeom>
          <a:noFill/>
          <a:ln w="79375" cmpd="tri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7" name="Picture 7" descr="IMG_01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2030412" cy="1512888"/>
          </a:xfrm>
          <a:prstGeom prst="rect">
            <a:avLst/>
          </a:prstGeom>
          <a:solidFill>
            <a:srgbClr val="993366"/>
          </a:solidFill>
          <a:ln w="79375" cmpd="tri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07528" name="Picture 8" descr="IMG_27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1816100" cy="2249487"/>
          </a:xfrm>
          <a:prstGeom prst="rect">
            <a:avLst/>
          </a:prstGeom>
          <a:noFill/>
          <a:ln w="79375" cmpd="tri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9" name="Picture 9" descr="IMG_27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149725"/>
            <a:ext cx="1687512" cy="2249488"/>
          </a:xfrm>
          <a:prstGeom prst="rect">
            <a:avLst/>
          </a:prstGeom>
          <a:noFill/>
          <a:ln w="79375" cmpd="tri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0" name="Picture 10" descr="Изображение 0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060575"/>
            <a:ext cx="2030413" cy="1524000"/>
          </a:xfrm>
          <a:prstGeom prst="rect">
            <a:avLst/>
          </a:prstGeom>
          <a:noFill/>
          <a:ln w="79375" cmpd="tri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1" name="Picture 11" descr="IMG_279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1689100" cy="2249488"/>
          </a:xfrm>
          <a:prstGeom prst="rect">
            <a:avLst/>
          </a:prstGeom>
          <a:noFill/>
          <a:ln w="79375" cmpd="tri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2" name="Picture 12" descr="Изображение 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149725"/>
            <a:ext cx="2030413" cy="1524000"/>
          </a:xfrm>
          <a:prstGeom prst="rect">
            <a:avLst/>
          </a:prstGeom>
          <a:noFill/>
          <a:ln w="79375" cmpd="tri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3" name="Picture 13" descr="Изображение 0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41438"/>
            <a:ext cx="1674812" cy="2232025"/>
          </a:xfrm>
          <a:prstGeom prst="rect">
            <a:avLst/>
          </a:prstGeom>
          <a:noFill/>
          <a:ln w="79375" cmpd="tri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9" name="Picture 5" descr="12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4175" cy="350043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588963" y="3609975"/>
            <a:ext cx="82073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be-BY" altLang="ru-RU"/>
              <a:t>У першай палавіне </a:t>
            </a:r>
            <a:r>
              <a:rPr lang="en-US" altLang="ru-RU"/>
              <a:t>XVII </a:t>
            </a:r>
            <a:r>
              <a:rPr lang="be-BY" altLang="ru-RU"/>
              <a:t>ст па невядомых абставінах Петухова апынулася ў руках Дарагастайскіх. Соф'я з Дарагастайскіх Сапега не мела нашчадкаў і таму ў 1649 годзе саставіла акт дару на карысць свайго мужа Тамаша Сапегі, якому ў выпадку сваёй смерці апісвала ўсю ўласнасць і Петухова.</a:t>
            </a:r>
            <a:endParaRPr lang="ru-RU" altLang="ru-RU"/>
          </a:p>
          <a:p>
            <a:pPr algn="just"/>
            <a:r>
              <a:rPr lang="be-BY" altLang="ru-RU"/>
              <a:t>Нашчадкі Тамаша і Соф'і падзялілі спадчыну ў 1677 годзе, а таксама грошы, якія атрымалі ад продажу Петухова. Магчыма, гэтым купцом быў Стафан Курч, брэсцкі ваявода. Таму што ў дакументах з Ваўкавыскага павету з канца </a:t>
            </a:r>
            <a:r>
              <a:rPr lang="en-US" altLang="ru-RU"/>
              <a:t>XVII</a:t>
            </a:r>
            <a:r>
              <a:rPr lang="be-BY" altLang="ru-RU"/>
              <a:t> ст ёсць звесткі, што Петухова з баярамі, з жыдамі, з карчмамі, з млынамі, 30 дварамі было ўласнасцю брэсцкага ваяводы Стафана Курча.</a:t>
            </a:r>
            <a:endParaRPr lang="ru-RU" altLang="ru-RU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916238" y="-49213"/>
            <a:ext cx="5834062" cy="39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be-BY" altLang="ru-RU" sz="1000" b="1"/>
          </a:p>
          <a:p>
            <a:r>
              <a:rPr lang="be-BY" altLang="ru-RU" sz="2000" b="1">
                <a:solidFill>
                  <a:srgbClr val="CC3300"/>
                </a:solidFill>
              </a:rPr>
              <a:t>З гісторыі Ізабеліна</a:t>
            </a:r>
          </a:p>
          <a:p>
            <a:endParaRPr lang="ru-RU" altLang="ru-RU" sz="800"/>
          </a:p>
          <a:p>
            <a:pPr algn="just"/>
            <a:r>
              <a:rPr lang="be-BY" altLang="ru-RU"/>
              <a:t>Ізабелін - мястэчка, цэнтр  сельскага савета ў Ваўкавыскім раёне, размяшчаецца на рацэ Харужоўка за 13 км ад горада.</a:t>
            </a:r>
            <a:endParaRPr lang="ru-RU" altLang="ru-RU"/>
          </a:p>
          <a:p>
            <a:pPr algn="just"/>
            <a:r>
              <a:rPr lang="be-BY" altLang="ru-RU"/>
              <a:t>Мястэчка мае багаты радавод, хаця ў дакументах звесткі знойдзены толькі з другой паловы </a:t>
            </a:r>
            <a:r>
              <a:rPr lang="en-US" altLang="ru-RU"/>
              <a:t>XVIII </a:t>
            </a:r>
            <a:r>
              <a:rPr lang="be-BY" altLang="ru-RU"/>
              <a:t>стагоддзя. Ранейшая назва Ізабеліна — Петуховічы (потым Петухова). У Літоўскай метрыцы ёсць  інфармацыя, што 22 верасня 1499 года Войцех Янавіч Клочка, ахмістар двара вялікай княгіні Алены, жонкі Аляксандра Ягелончыка купіў у баяраў Яскевічаў землі на імя Петуховіча.</a:t>
            </a:r>
            <a:endParaRPr lang="ru-RU" altLang="ru-RU"/>
          </a:p>
          <a:p>
            <a:pPr algn="just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Изображение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00113" y="1125538"/>
            <a:ext cx="8007350" cy="4967287"/>
          </a:xfrm>
          <a:solidFill>
            <a:srgbClr val="99CCFF">
              <a:alpha val="55000"/>
            </a:srgbClr>
          </a:solidFill>
          <a:ln/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be-BY" altLang="ru-RU" sz="1800">
                <a:solidFill>
                  <a:schemeClr val="folHlink"/>
                </a:solidFill>
              </a:rPr>
              <a:t>У першай палавіне </a:t>
            </a:r>
            <a:r>
              <a:rPr lang="en-US" altLang="ru-RU" sz="1800">
                <a:solidFill>
                  <a:schemeClr val="folHlink"/>
                </a:solidFill>
              </a:rPr>
              <a:t>XVIII </a:t>
            </a:r>
            <a:r>
              <a:rPr lang="be-BY" altLang="ru-RU" sz="1800">
                <a:solidFill>
                  <a:schemeClr val="folHlink"/>
                </a:solidFill>
              </a:rPr>
              <a:t>ст Петухова належала Хлусовічам з Хлусава. Па запыту Міхаіла Хлусовіча (падскарбія ваўкавыскага павета)  Аўгуст ІІІ  прывілеем ад 12 лістапада 1744 года дазволіў правесці двухтыднёвую ярмарку, прысвечаную дню Святога Міхаіла.</a:t>
            </a:r>
          </a:p>
          <a:p>
            <a:pPr algn="just">
              <a:lnSpc>
                <a:spcPct val="80000"/>
              </a:lnSpc>
            </a:pPr>
            <a:r>
              <a:rPr lang="be-BY" altLang="ru-RU" sz="1800">
                <a:solidFill>
                  <a:schemeClr val="folHlink"/>
                </a:solidFill>
              </a:rPr>
              <a:t>Ад паловы </a:t>
            </a:r>
            <a:r>
              <a:rPr lang="en-US" altLang="ru-RU" sz="1800">
                <a:solidFill>
                  <a:schemeClr val="folHlink"/>
                </a:solidFill>
              </a:rPr>
              <a:t>XVIII</a:t>
            </a:r>
            <a:r>
              <a:rPr lang="be-BY" altLang="ru-RU" sz="1800">
                <a:solidFill>
                  <a:schemeClr val="folHlink"/>
                </a:solidFill>
              </a:rPr>
              <a:t> ст. Петухова перайшло ва ўласнасць Яна Ежэга Флемінга. Ён саксонскага паходжання, нарадзіўся ў 1699 годзе. Служыў у войску Францыі, потым у Польшчы. У 1724 годзе - генерал артылерыі Літоўскай, 1746 год - падскарбі ВКЛ, адзін з лепшых ураднікаў Рэчы Паспалітай, уладальнік Тэраспаля. Мястэчка Петухова ім было перайменавана на Ізабелін ў гонар сваёй дачкі Ізабэлы Чартарыскай, народжанай у 1746 годзе. </a:t>
            </a:r>
            <a:endParaRPr lang="ru-RU" altLang="ru-RU" sz="1800">
              <a:solidFill>
                <a:schemeClr val="folHlink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be-BY" altLang="ru-RU" sz="1800">
                <a:solidFill>
                  <a:schemeClr val="folHlink"/>
                </a:solidFill>
              </a:rPr>
              <a:t>Флемінг запрасіў у мястэчка нямецкіх майстроў. У 1554 годзе ў Петухова  прыбыла першая группа немцаў. Гэта  былі чатыры сямействы кальвінскага веравызнання: Рунге, Вэкварт, Зоммер, Тум. Гэта былі рамеснікі, якія прынеслі з сабой новую рэлігійную культуру. Сямейства Вэкварт займалася ткацтвам, а Рунге  - вырабам чырвонай цэглы. Панскія палацы і цяперашні касцел пабудаваны менавіта з гэтай цэглы, аб чым сведчаць археалагічныя даследванні: на кожнай цэгле маецца надпіс “</a:t>
            </a:r>
            <a:r>
              <a:rPr lang="en-US" altLang="ru-RU" sz="1800">
                <a:solidFill>
                  <a:schemeClr val="folHlink"/>
                </a:solidFill>
              </a:rPr>
              <a:t>ISABELIN RUNGE</a:t>
            </a:r>
            <a:r>
              <a:rPr lang="be-BY" altLang="ru-RU" sz="1800">
                <a:solidFill>
                  <a:schemeClr val="folHlink"/>
                </a:solidFill>
              </a:rPr>
              <a:t>”. Зоммеры  стварылі першы піваварны завод у Петухова. Да сенняшніх дзен ў  Ізабеліне  жывуць нашчадкі сямействаў Вэкварт і Рунге.</a:t>
            </a:r>
            <a:endParaRPr lang="ru-RU" altLang="ru-RU" sz="180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Изображение 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188" y="1916113"/>
            <a:ext cx="8007350" cy="3900487"/>
          </a:xfrm>
          <a:solidFill>
            <a:srgbClr val="99CCFF">
              <a:alpha val="50000"/>
            </a:srgbClr>
          </a:solidFill>
          <a:ln/>
        </p:spPr>
        <p:txBody>
          <a:bodyPr/>
          <a:lstStyle/>
          <a:p>
            <a:pPr algn="just">
              <a:lnSpc>
                <a:spcPct val="80000"/>
              </a:lnSpc>
            </a:pPr>
            <a:endParaRPr lang="be-BY" altLang="ru-RU" sz="2000">
              <a:solidFill>
                <a:srgbClr val="FF99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be-BY" altLang="ru-RU" sz="2000">
                <a:solidFill>
                  <a:srgbClr val="FF9900"/>
                </a:solidFill>
              </a:rPr>
              <a:t>3 1775 года ўладальнікамі Ізабеліна былі Грабоўскія. Менавіта па загадзе графа Грабоўскага ў 1778 годзе тут быў пабудаваны храм (спачатку як кальвінскі збор), які сення носіць назву касцел Святых Пятра і Паўла.</a:t>
            </a:r>
          </a:p>
          <a:p>
            <a:pPr algn="just">
              <a:lnSpc>
                <a:spcPct val="80000"/>
              </a:lnSpc>
            </a:pPr>
            <a:r>
              <a:rPr lang="be-BY" altLang="ru-RU" sz="2000">
                <a:solidFill>
                  <a:srgbClr val="FF9900"/>
                </a:solidFill>
              </a:rPr>
              <a:t>Пасля Грабоўскіх мястэчка перайшло ў карыстанне Стравінскіх. У 1812 годзе пасля таго як быў спалены Ваўкавыск, на пэўны час павятовая улада была перанесена ў Ізабелін. На 1878 год у мястэчку пражывала 577 чалавек, у тым ліку 487 яўрэяў. Паводле статыстычных дадзеных 1897 года ў мястэчку было 105 двароў, 820 гаспадароў. Там былі царква, кальвінскі збор, сінагога, карчма, вучылішча, 5 крам, штогод праводзіліся 4 кірмашы. Стравінскія валодалі Ізабелінам на працягу </a:t>
            </a:r>
            <a:r>
              <a:rPr lang="en-US" altLang="ru-RU" sz="2000">
                <a:solidFill>
                  <a:srgbClr val="FF9900"/>
                </a:solidFill>
              </a:rPr>
              <a:t>XIX</a:t>
            </a:r>
            <a:r>
              <a:rPr lang="be-BY" altLang="ru-RU" sz="2000">
                <a:solidFill>
                  <a:srgbClr val="FF9900"/>
                </a:solidFill>
              </a:rPr>
              <a:t> ст.  да Першай сусветнай вайны.</a:t>
            </a:r>
          </a:p>
          <a:p>
            <a:pPr algn="just">
              <a:lnSpc>
                <a:spcPct val="80000"/>
              </a:lnSpc>
            </a:pPr>
            <a:endParaRPr lang="be-BY" altLang="ru-RU" sz="200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IMG_01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4813"/>
            <a:ext cx="5148263" cy="3836987"/>
          </a:xfrm>
          <a:prstGeom prst="rect">
            <a:avLst/>
          </a:prstGeom>
          <a:solidFill>
            <a:srgbClr val="993366"/>
          </a:solidFill>
          <a:ln w="79375" cmpd="tri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1116013" y="4581525"/>
            <a:ext cx="7273925" cy="1943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be-BY" altLang="ru-RU" sz="2400"/>
              <a:t>Касцёл Святых Пятра і Паўла</a:t>
            </a:r>
          </a:p>
          <a:p>
            <a:pPr algn="ctr"/>
            <a:r>
              <a:rPr lang="be-BY" altLang="ru-RU" sz="2400"/>
              <a:t>заснаваны ў 1778</a:t>
            </a:r>
            <a:r>
              <a:rPr lang="ru-RU" altLang="ru-RU" sz="2400"/>
              <a:t> годзе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3357563"/>
            <a:ext cx="8640763" cy="3313112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be-BY" altLang="ru-RU" sz="1800"/>
              <a:t>Касцел Святых Пятра і Паўла ў Ізабеліне найпазнейшы з літоўскіх кальвінскіх збораў. Ён пабудаваны ў цэнтры вескі Ізабелін, адметны сціплым выкарыстаннем барочнай пластыкі, масіўнымі формамі, статычнасцю. Першапачаткова ў архітэктуры пераважалі рысы барока, але падчас рэстаўрацыі ў </a:t>
            </a:r>
            <a:r>
              <a:rPr lang="en-US" altLang="ru-RU" sz="1800"/>
              <a:t>XIX</a:t>
            </a:r>
            <a:r>
              <a:rPr lang="be-BY" altLang="ru-RU" sz="1800"/>
              <a:t> ст. яны былі часткова страчаны. Гэты будынак (пабудаваны з цэглы) прамавугольны ў плане, у паўночна-заходняй частцы паўцыркулярная апсіда, накрыта двухсхільным дахам. У сілуэце дамінуе аднаярусная 8-гранная шатровая вежа-званіца са зрэзанымі вугламі і пакатым шатровым  пакрыццем. Сіметрыя галоўнага фасада падкрэслена нізкім прамавугольным праемам і арачным акном над ім, якое асвятляе хоры. Франтон дэкарыраваны разеткамі, крыжовымі і прамавугольнымі нішамі. Плоскасныя бакавыя фасады амаль пазбаўлены дэкору, рытмічна расчлянёны вялікімі арачнымі праемамі і шырокімі лапаткамі ў прасценках, апяразаны прафіляваным карнізам і тонкім паяском.</a:t>
            </a:r>
            <a:endParaRPr lang="ru-RU" altLang="ru-RU" sz="1800"/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3494088" cy="3019425"/>
          </a:xfrm>
          <a:prstGeom prst="rect">
            <a:avLst/>
          </a:prstGeom>
          <a:solidFill>
            <a:srgbClr val="333333"/>
          </a:solidFill>
          <a:ln w="76200" cmpd="tri">
            <a:solidFill>
              <a:srgbClr val="3333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3213100"/>
            <a:ext cx="8713787" cy="34559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be-BY" altLang="ru-RU" sz="1800"/>
              <a:t>Зала перакрыта плоскай столлю, пазбаўлена архітэктурнай пластыкі, толькі 2 масіўныя граненыя слупы пры ўваходзе нясуць на трайной аркадзе галерэю хораў, пад якой крыжова-якляпеністае памяшканне нартэка. Хоры апярэзаны балюстрадай. Апсіда адкрыта ў залу шырокім арачным прасветам. Над дзярамі ўнутры святыні знаходзіца лацінскі надпіс: "РАТЕ</a:t>
            </a:r>
            <a:r>
              <a:rPr lang="en-US" altLang="ru-RU" sz="1800"/>
              <a:t>R NOSTER QYIES IN COTLIS SANCTIFICETUR NOMEN TUUM</a:t>
            </a:r>
            <a:r>
              <a:rPr lang="be-BY" altLang="ru-RU" sz="1800"/>
              <a:t>»  і дата пабудовы храма “1778”. На сцяне алтарнай відны надпіс польскі.</a:t>
            </a:r>
          </a:p>
          <a:p>
            <a:pPr algn="just">
              <a:lnSpc>
                <a:spcPct val="80000"/>
              </a:lnSpc>
            </a:pPr>
            <a:r>
              <a:rPr lang="be-BY" altLang="ru-RU" sz="1800"/>
              <a:t>Тэрыторыя касцела абнесена нізкай каменнай агароджай з  аркападобнай брамай-уваходам, якая пабудавана таксама з цэглы.</a:t>
            </a:r>
            <a:endParaRPr lang="ru-RU" altLang="ru-RU" sz="1800"/>
          </a:p>
          <a:p>
            <a:pPr algn="just">
              <a:lnSpc>
                <a:spcPct val="80000"/>
              </a:lnSpc>
            </a:pPr>
            <a:r>
              <a:rPr lang="ru-RU" altLang="ru-RU" sz="1800"/>
              <a:t>Побач з храмам, на даўніх магілах знаходзяцца надгробныя пліты ксяндза Владыслава Курнатоўскага з польскай інскрыпцыяй.На евангелісцкіх могілках у Ізабеліне знаходзіцца пліта з надпісам на польскай мове. Другі помнік на тых могілках тычыцца пастара Уладыслава Мандзелоўскага. </a:t>
            </a:r>
          </a:p>
        </p:txBody>
      </p:sp>
      <p:pic>
        <p:nvPicPr>
          <p:cNvPr id="134149" name="Picture 5" descr="IMG_0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0350"/>
            <a:ext cx="4103687" cy="2852738"/>
          </a:xfrm>
          <a:prstGeom prst="rect">
            <a:avLst/>
          </a:prstGeom>
          <a:solidFill>
            <a:srgbClr val="993366"/>
          </a:solidFill>
          <a:ln w="76200" cmpd="tri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76600" y="404813"/>
            <a:ext cx="5665788" cy="62642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be-BY" altLang="ru-RU" sz="1800"/>
              <a:t>ў 1942 годзе будынак кальвінскага збору быў аддадзены немцамі каталіцкай абшчыне. Да 1968 года там вялася служба, а калі памёр ксёндз пачалося абнішчэнне і рабаванне касцёла. Першапачаткова, калі будавалі побач краму, касцёл выкарыстоўвалі як склад, дзе захоўвалі будаўнічыя матэрыялы. А ў 1981 годзе будынак быў падпалены і да 1987 года нікому не было да яго справы.</a:t>
            </a:r>
          </a:p>
          <a:p>
            <a:pPr algn="just">
              <a:lnSpc>
                <a:spcPct val="80000"/>
              </a:lnSpc>
            </a:pPr>
            <a:r>
              <a:rPr lang="be-BY" altLang="ru-RU" sz="1800"/>
              <a:t>Толькі  ў 1988 годзе пачалася рэстаўрацыя храма архітэктарам Г. П. Босакам. Рэстаўрацыя ў асноўным  вялася на сродкі прыхаджан,  часткова дапамагалі суседнія калгасы. </a:t>
            </a:r>
          </a:p>
          <a:p>
            <a:pPr algn="just">
              <a:lnSpc>
                <a:spcPct val="80000"/>
              </a:lnSpc>
            </a:pPr>
            <a:r>
              <a:rPr lang="be-BY" altLang="ru-RU" sz="1800"/>
              <a:t>Адкрыты і асвечаны касцел быў 18 ліпеня 1992 года гродзенскім біскупам    А. В. Кашкевічам.</a:t>
            </a:r>
          </a:p>
          <a:p>
            <a:pPr algn="just">
              <a:lnSpc>
                <a:spcPct val="80000"/>
              </a:lnSpc>
            </a:pPr>
            <a:r>
              <a:rPr lang="be-BY" altLang="ru-RU" sz="1800"/>
              <a:t>Такім чынам, касцёл Святых Пятра і Паўла быў адрэстаўраваны і зараз працуе. Службу вядзе ксёндз Томаш Ксеншкевіч. Прыхажане забралі будынак амбулаторыі пад плябаню. Пры касцеле існуе нядзельная школа для юных прыхаджан.</a:t>
            </a:r>
          </a:p>
          <a:p>
            <a:pPr algn="just">
              <a:lnSpc>
                <a:spcPct val="80000"/>
              </a:lnSpc>
            </a:pPr>
            <a:r>
              <a:rPr lang="be-BY" altLang="ru-RU" sz="1800"/>
              <a:t> Касцел з’яляецца адным з  аб’ектаў духоўнай і матэрыяльнай культуры дадзенага рэгіена. У 2006 годзе Міністэрствам культуры касцел прызнаны гісторыка-культурным помнікам Беларусі.</a:t>
            </a:r>
            <a:r>
              <a:rPr lang="ru-RU" altLang="ru-RU" sz="1800"/>
              <a:t> </a:t>
            </a:r>
          </a:p>
        </p:txBody>
      </p:sp>
      <p:pic>
        <p:nvPicPr>
          <p:cNvPr id="136196" name="Picture 4" descr="IMG_0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2590800" cy="1746250"/>
          </a:xfrm>
          <a:prstGeom prst="rect">
            <a:avLst/>
          </a:prstGeom>
          <a:solidFill>
            <a:srgbClr val="993366"/>
          </a:solidFill>
          <a:ln w="76200" cmpd="tri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36197" name="Picture 5" descr="IMG_01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2592387" cy="1931987"/>
          </a:xfrm>
          <a:prstGeom prst="rect">
            <a:avLst/>
          </a:prstGeom>
          <a:solidFill>
            <a:srgbClr val="993366"/>
          </a:solidFill>
          <a:ln w="79375" cmpd="tri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36198" name="Picture 6" descr="IMG_01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2590800" cy="1946275"/>
          </a:xfrm>
          <a:prstGeom prst="rect">
            <a:avLst/>
          </a:prstGeom>
          <a:solidFill>
            <a:srgbClr val="993366"/>
          </a:solidFill>
          <a:ln w="76200" cmpd="tri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250</TotalTime>
  <Words>2045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Times New Roman</vt:lpstr>
      <vt:lpstr>Wingdings</vt:lpstr>
      <vt:lpstr>Трава</vt:lpstr>
      <vt:lpstr>Віртуальнае падарожжа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Віртуальнае падарожжа</dc:title>
  <dc:creator>School</dc:creator>
  <cp:lastModifiedBy>Пользователь</cp:lastModifiedBy>
  <cp:revision>10</cp:revision>
  <dcterms:created xsi:type="dcterms:W3CDTF">2010-04-17T05:07:57Z</dcterms:created>
  <dcterms:modified xsi:type="dcterms:W3CDTF">2018-02-17T08:45:16Z</dcterms:modified>
</cp:coreProperties>
</file>