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82A6C"/>
    <a:srgbClr val="603890"/>
    <a:srgbClr val="926330"/>
    <a:srgbClr val="A9A1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29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F19EB-3246-4FF6-A7CF-8FF18A98E496}" type="datetimeFigureOut">
              <a:rPr lang="ru-RU" smtClean="0"/>
              <a:pPr/>
              <a:t>25.11.2019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0C7E8-94D9-4865-9D77-2FDDA9DDBD7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7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8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audio" Target="../media/audio2.wav"/><Relationship Id="rId7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1.jpe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1.jpeg"/><Relationship Id="rId7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audio" Target="../media/audio2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3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7" name="Рисунок 6" descr="1396682469_left-and-right-shoe-footprints_318-1007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1016" t="18601" r="21016" b="19809"/>
          <a:stretch>
            <a:fillRect/>
          </a:stretch>
        </p:blipFill>
        <p:spPr>
          <a:xfrm rot="3267184">
            <a:off x="3850845" y="5851508"/>
            <a:ext cx="641193" cy="681267"/>
          </a:xfrm>
          <a:prstGeom prst="rect">
            <a:avLst/>
          </a:prstGeom>
        </p:spPr>
      </p:pic>
      <p:pic>
        <p:nvPicPr>
          <p:cNvPr id="8" name="Рисунок 7" descr="1396682469_left-and-right-shoe-footprints_318-1007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1016" t="18601" r="21016" b="19809"/>
          <a:stretch>
            <a:fillRect/>
          </a:stretch>
        </p:blipFill>
        <p:spPr>
          <a:xfrm rot="3267184">
            <a:off x="4786950" y="5059419"/>
            <a:ext cx="641193" cy="681267"/>
          </a:xfrm>
          <a:prstGeom prst="rect">
            <a:avLst/>
          </a:prstGeom>
        </p:spPr>
      </p:pic>
      <p:pic>
        <p:nvPicPr>
          <p:cNvPr id="9" name="Рисунок 8" descr="1396682469_left-and-right-shoe-footprints_318-1007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1016" t="18601" r="21016" b="19809"/>
          <a:stretch>
            <a:fillRect/>
          </a:stretch>
        </p:blipFill>
        <p:spPr>
          <a:xfrm rot="3267184">
            <a:off x="5653371" y="4289276"/>
            <a:ext cx="641193" cy="681267"/>
          </a:xfrm>
          <a:prstGeom prst="rect">
            <a:avLst/>
          </a:prstGeom>
        </p:spPr>
      </p:pic>
      <p:pic>
        <p:nvPicPr>
          <p:cNvPr id="10" name="Рисунок 9" descr="1396682469_left-and-right-shoe-footprints_318-1007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rcRect l="21016" t="18601" r="21016" b="19809"/>
          <a:stretch>
            <a:fillRect/>
          </a:stretch>
        </p:blipFill>
        <p:spPr>
          <a:xfrm rot="3267184">
            <a:off x="6661483" y="3929235"/>
            <a:ext cx="641193" cy="681267"/>
          </a:xfrm>
          <a:prstGeom prst="rect">
            <a:avLst/>
          </a:prstGeom>
        </p:spPr>
      </p:pic>
      <p:grpSp>
        <p:nvGrpSpPr>
          <p:cNvPr id="20" name="Группа 19"/>
          <p:cNvGrpSpPr/>
          <p:nvPr/>
        </p:nvGrpSpPr>
        <p:grpSpPr>
          <a:xfrm>
            <a:off x="5652120" y="1412776"/>
            <a:ext cx="2376264" cy="2057064"/>
            <a:chOff x="3635896" y="1772816"/>
            <a:chExt cx="2376264" cy="2057064"/>
          </a:xfrm>
        </p:grpSpPr>
        <p:sp>
          <p:nvSpPr>
            <p:cNvPr id="19" name="Трапеция 18"/>
            <p:cNvSpPr/>
            <p:nvPr/>
          </p:nvSpPr>
          <p:spPr>
            <a:xfrm rot="10563868">
              <a:off x="4630063" y="2807114"/>
              <a:ext cx="535526" cy="387942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Месяц 16"/>
            <p:cNvSpPr/>
            <p:nvPr/>
          </p:nvSpPr>
          <p:spPr>
            <a:xfrm rot="19335347">
              <a:off x="4268303" y="2658598"/>
              <a:ext cx="242545" cy="502267"/>
            </a:xfrm>
            <a:prstGeom prst="moon">
              <a:avLst>
                <a:gd name="adj" fmla="val 5794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Месяц 17"/>
            <p:cNvSpPr/>
            <p:nvPr/>
          </p:nvSpPr>
          <p:spPr>
            <a:xfrm rot="12192278">
              <a:off x="5309211" y="2520364"/>
              <a:ext cx="242545" cy="502267"/>
            </a:xfrm>
            <a:prstGeom prst="moon">
              <a:avLst>
                <a:gd name="adj" fmla="val 57945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355976" y="2348880"/>
              <a:ext cx="720080" cy="50405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 descr="http://www.coollady.ru/pic/0004/038/035.jpg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635896" y="1772816"/>
              <a:ext cx="2376264" cy="2057064"/>
            </a:xfrm>
            <a:prstGeom prst="rect">
              <a:avLst/>
            </a:prstGeom>
            <a:noFill/>
          </p:spPr>
        </p:pic>
      </p:grpSp>
      <p:sp>
        <p:nvSpPr>
          <p:cNvPr id="14" name="TextBox 13"/>
          <p:cNvSpPr txBox="1"/>
          <p:nvPr/>
        </p:nvSpPr>
        <p:spPr>
          <a:xfrm>
            <a:off x="1331640" y="476672"/>
            <a:ext cx="55924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Andrei hurried to school and turned onto the wrong path.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got lost. Help Holmes follow the trail and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Andrey.</a:t>
            </a:r>
          </a:p>
        </p:txBody>
      </p:sp>
      <p:sp>
        <p:nvSpPr>
          <p:cNvPr id="21" name="Скругленная прямоугольная выноска 20"/>
          <p:cNvSpPr/>
          <p:nvPr/>
        </p:nvSpPr>
        <p:spPr>
          <a:xfrm>
            <a:off x="1259632" y="476672"/>
            <a:ext cx="5544616" cy="864096"/>
          </a:xfrm>
          <a:prstGeom prst="wedgeRoundRectCallout">
            <a:avLst>
              <a:gd name="adj1" fmla="val 37669"/>
              <a:gd name="adj2" fmla="val 101487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Нашивка 22">
            <a:hlinkClick r:id="" action="ppaction://hlinkshowjump?jump=nextslide"/>
          </p:cNvPr>
          <p:cNvSpPr/>
          <p:nvPr/>
        </p:nvSpPr>
        <p:spPr>
          <a:xfrm>
            <a:off x="8244408" y="6309320"/>
            <a:ext cx="504056" cy="216024"/>
          </a:xfrm>
          <a:prstGeom prst="chevron">
            <a:avLst/>
          </a:prstGeom>
          <a:solidFill>
            <a:srgbClr val="FFC000"/>
          </a:solidFill>
          <a:ln>
            <a:solidFill>
              <a:schemeClr val="accent4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pic>
        <p:nvPicPr>
          <p:cNvPr id="13" name="Рисунок 1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012160" y="2924944"/>
            <a:ext cx="576064" cy="576064"/>
          </a:xfrm>
          <a:prstGeom prst="rect">
            <a:avLst/>
          </a:prstGeom>
        </p:spPr>
      </p:pic>
      <p:grpSp>
        <p:nvGrpSpPr>
          <p:cNvPr id="2" name="Группа 25"/>
          <p:cNvGrpSpPr/>
          <p:nvPr/>
        </p:nvGrpSpPr>
        <p:grpSpPr>
          <a:xfrm>
            <a:off x="4788024" y="2492896"/>
            <a:ext cx="1229675" cy="1224136"/>
            <a:chOff x="2771800" y="4077072"/>
            <a:chExt cx="1229675" cy="1224136"/>
          </a:xfrm>
        </p:grpSpPr>
        <p:sp>
          <p:nvSpPr>
            <p:cNvPr id="25" name="Овал 24"/>
            <p:cNvSpPr/>
            <p:nvPr/>
          </p:nvSpPr>
          <p:spPr>
            <a:xfrm>
              <a:off x="3635896" y="43651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2771800" y="4077072"/>
              <a:ext cx="1229675" cy="1224136"/>
              <a:chOff x="6308625" y="5157192"/>
              <a:chExt cx="1085659" cy="1008112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164288" y="5445224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 descr="24464993-Детектив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08625" y="5157192"/>
                <a:ext cx="1085659" cy="1008112"/>
              </a:xfrm>
              <a:prstGeom prst="rect">
                <a:avLst/>
              </a:prstGeom>
            </p:spPr>
          </p:pic>
        </p:grpSp>
      </p:grpSp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Her name … Pamela.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/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/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2.22017E-6 C -0.00851 -0.04186 -0.01685 -0.08372 -6.11111E-6 -0.10037 C 0.01684 -0.11702 0.08263 -0.10939 0.10138 -0.10037 C 0.12013 -0.09135 0.11059 -0.06152 0.11232 -0.04602 L 0.11232 -0.00717 " pathEditMode="relative" ptsTypes="a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grpSp>
        <p:nvGrpSpPr>
          <p:cNvPr id="2" name="Группа 25"/>
          <p:cNvGrpSpPr/>
          <p:nvPr/>
        </p:nvGrpSpPr>
        <p:grpSpPr>
          <a:xfrm>
            <a:off x="5796136" y="2420888"/>
            <a:ext cx="1229675" cy="1224136"/>
            <a:chOff x="2771800" y="4077072"/>
            <a:chExt cx="1229675" cy="1224136"/>
          </a:xfrm>
        </p:grpSpPr>
        <p:sp>
          <p:nvSpPr>
            <p:cNvPr id="25" name="Овал 24"/>
            <p:cNvSpPr/>
            <p:nvPr/>
          </p:nvSpPr>
          <p:spPr>
            <a:xfrm>
              <a:off x="3635896" y="43651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2771800" y="4077072"/>
              <a:ext cx="1229675" cy="1224136"/>
              <a:chOff x="6308625" y="5157192"/>
              <a:chExt cx="1085659" cy="1008112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164288" y="5445224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 descr="24464993-Детектив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08625" y="5157192"/>
                <a:ext cx="1085659" cy="1008112"/>
              </a:xfrm>
              <a:prstGeom prst="rect">
                <a:avLst/>
              </a:prstGeom>
            </p:spPr>
          </p:pic>
        </p:grpSp>
      </p:grpSp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Karen … my elder sister.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/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/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13691E-6 C -0.00452 0.01665 -0.00886 0.03377 3.33333E-6 0.04232 C 0.00885 0.05111 0.04027 0.05088 0.05312 0.0525 L 0.07777 0.052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00" y="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grpSp>
        <p:nvGrpSpPr>
          <p:cNvPr id="2" name="Группа 25"/>
          <p:cNvGrpSpPr/>
          <p:nvPr/>
        </p:nvGrpSpPr>
        <p:grpSpPr>
          <a:xfrm>
            <a:off x="6444208" y="2708920"/>
            <a:ext cx="1229675" cy="1224136"/>
            <a:chOff x="2771800" y="4077072"/>
            <a:chExt cx="1229675" cy="1224136"/>
          </a:xfrm>
        </p:grpSpPr>
        <p:sp>
          <p:nvSpPr>
            <p:cNvPr id="25" name="Овал 24"/>
            <p:cNvSpPr/>
            <p:nvPr/>
          </p:nvSpPr>
          <p:spPr>
            <a:xfrm>
              <a:off x="3635896" y="43651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2771800" y="4077072"/>
              <a:ext cx="1229675" cy="1224136"/>
              <a:chOff x="6308625" y="5157192"/>
              <a:chExt cx="1085659" cy="1008112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164288" y="5445224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 descr="24464993-Детектив.jpg"/>
              <p:cNvPicPr>
                <a:picLocks noChangeAspect="1"/>
              </p:cNvPicPr>
              <p:nvPr/>
            </p:nvPicPr>
            <p:blipFill>
              <a:blip r:embed="rId5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08625" y="5157192"/>
                <a:ext cx="1085659" cy="1008112"/>
              </a:xfrm>
              <a:prstGeom prst="rect">
                <a:avLst/>
              </a:prstGeom>
            </p:spPr>
          </p:pic>
        </p:grpSp>
      </p:grpSp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Sam and Kate … my best friends.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/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/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32285E-6 C 0.01754 0.01087 0.03525 0.02197 0.04237 1.32285E-6 C 0.04949 -0.02197 0.05036 -0.10939 0.04237 -0.13136 C 0.03439 -0.15333 0.00244 -0.13043 -0.00556 -0.13136 " pathEditMode="relative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5"/>
          <p:cNvGrpSpPr/>
          <p:nvPr/>
        </p:nvGrpSpPr>
        <p:grpSpPr>
          <a:xfrm>
            <a:off x="827584" y="2708920"/>
            <a:ext cx="2232248" cy="3456384"/>
            <a:chOff x="2771800" y="4077072"/>
            <a:chExt cx="1229675" cy="1224136"/>
          </a:xfrm>
        </p:grpSpPr>
        <p:sp>
          <p:nvSpPr>
            <p:cNvPr id="25" name="Овал 24"/>
            <p:cNvSpPr/>
            <p:nvPr/>
          </p:nvSpPr>
          <p:spPr>
            <a:xfrm>
              <a:off x="3635896" y="43651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2771800" y="4077072"/>
              <a:ext cx="1229675" cy="1224136"/>
              <a:chOff x="6308625" y="5157192"/>
              <a:chExt cx="1085659" cy="1008112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164288" y="5445224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 descr="24464993-Детектив.jpg"/>
              <p:cNvPicPr>
                <a:picLocks noChangeAspect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08625" y="5157192"/>
                <a:ext cx="1085659" cy="1008112"/>
              </a:xfrm>
              <a:prstGeom prst="rect">
                <a:avLst/>
              </a:prstGeom>
            </p:spPr>
          </p:pic>
        </p:grpSp>
      </p:grpSp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4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572000" y="2636912"/>
            <a:ext cx="2448272" cy="3280142"/>
          </a:xfrm>
          <a:prstGeom prst="rect">
            <a:avLst/>
          </a:prstGeom>
        </p:spPr>
      </p:pic>
      <p:sp>
        <p:nvSpPr>
          <p:cNvPr id="9" name="Выноска-облако 8"/>
          <p:cNvSpPr/>
          <p:nvPr/>
        </p:nvSpPr>
        <p:spPr>
          <a:xfrm>
            <a:off x="2771800" y="1412776"/>
            <a:ext cx="2880320" cy="1512168"/>
          </a:xfrm>
          <a:prstGeom prst="cloudCallout">
            <a:avLst>
              <a:gd name="adj1" fmla="val 55637"/>
              <a:gd name="adj2" fmla="val 73194"/>
            </a:avLst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solidFill>
                  <a:srgbClr val="482A6C"/>
                </a:solidFill>
              </a:rPr>
              <a:t>Holmes! I’m here!</a:t>
            </a:r>
            <a:endParaRPr lang="ru-RU" sz="3200" b="1" dirty="0">
              <a:solidFill>
                <a:srgbClr val="482A6C"/>
              </a:solidFill>
            </a:endParaRPr>
          </a:p>
        </p:txBody>
      </p:sp>
      <p:sp>
        <p:nvSpPr>
          <p:cNvPr id="10" name="Умножение 9">
            <a:hlinkClick r:id="" action="ppaction://hlinkshowjump?jump=endshow"/>
          </p:cNvPr>
          <p:cNvSpPr/>
          <p:nvPr/>
        </p:nvSpPr>
        <p:spPr>
          <a:xfrm>
            <a:off x="7956376" y="6021288"/>
            <a:ext cx="936104" cy="576064"/>
          </a:xfrm>
          <a:prstGeom prst="mathMultiply">
            <a:avLst/>
          </a:prstGeom>
          <a:solidFill>
            <a:schemeClr val="accent5">
              <a:lumMod val="5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w="101600" prst="ribl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3148910">
            <a:off x="2987631" y="4940976"/>
            <a:ext cx="1073327" cy="1073327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pic>
        <p:nvPicPr>
          <p:cNvPr id="13" name="Рисунок 12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012160" y="2924944"/>
            <a:ext cx="576064" cy="576064"/>
          </a:xfrm>
          <a:prstGeom prst="rect">
            <a:avLst/>
          </a:prstGeom>
        </p:spPr>
      </p:pic>
      <p:grpSp>
        <p:nvGrpSpPr>
          <p:cNvPr id="21" name="Группа 20"/>
          <p:cNvGrpSpPr/>
          <p:nvPr/>
        </p:nvGrpSpPr>
        <p:grpSpPr>
          <a:xfrm>
            <a:off x="1043608" y="4941168"/>
            <a:ext cx="1229675" cy="1224136"/>
            <a:chOff x="6372200" y="5157192"/>
            <a:chExt cx="1085659" cy="1008112"/>
          </a:xfrm>
        </p:grpSpPr>
        <p:sp>
          <p:nvSpPr>
            <p:cNvPr id="20" name="Овал 19"/>
            <p:cNvSpPr/>
            <p:nvPr/>
          </p:nvSpPr>
          <p:spPr>
            <a:xfrm>
              <a:off x="7164288" y="5445224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24464993-Детектив.jpg"/>
            <p:cNvPicPr>
              <a:picLocks noChangeAspect="1"/>
            </p:cNvPicPr>
            <p:nvPr/>
          </p:nvPicPr>
          <p:blipFill>
            <a:blip r:embed="rId7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72200" y="5157192"/>
              <a:ext cx="1085659" cy="1008112"/>
            </a:xfrm>
            <a:prstGeom prst="rect">
              <a:avLst/>
            </a:prstGeom>
          </p:spPr>
        </p:pic>
      </p:grpSp>
      <p:pic>
        <p:nvPicPr>
          <p:cNvPr id="15" name="Рисунок 14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2780928"/>
            <a:ext cx="576064" cy="576064"/>
          </a:xfrm>
          <a:prstGeom prst="rect">
            <a:avLst/>
          </a:prstGeom>
        </p:spPr>
      </p:pic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pic>
        <p:nvPicPr>
          <p:cNvPr id="17" name="Рисунок 16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1880" y="5445224"/>
            <a:ext cx="576064" cy="576064"/>
          </a:xfrm>
          <a:prstGeom prst="rect">
            <a:avLst/>
          </a:prstGeom>
        </p:spPr>
      </p:pic>
      <p:pic>
        <p:nvPicPr>
          <p:cNvPr id="18" name="Рисунок 17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499992" y="3717032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8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2" name="Рисунок 21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240092">
            <a:off x="2856890" y="5026258"/>
            <a:ext cx="576064" cy="576064"/>
          </a:xfrm>
          <a:prstGeom prst="rect">
            <a:avLst/>
          </a:prstGeom>
        </p:spPr>
      </p:pic>
      <p:pic>
        <p:nvPicPr>
          <p:cNvPr id="23" name="Рисунок 22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240092">
            <a:off x="3576970" y="3442081"/>
            <a:ext cx="576064" cy="576064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Nick … from Australia.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29" name="Рисунок 28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4293096"/>
            <a:ext cx="576064" cy="576064"/>
          </a:xfrm>
          <a:prstGeom prst="rect">
            <a:avLst/>
          </a:prstGeom>
        </p:spPr>
      </p:pic>
      <p:pic>
        <p:nvPicPr>
          <p:cNvPr id="30" name="Рисунок 29" descr="1396682469_left-and-right-shoe-footprints_318-10072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860032" y="3140968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/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>
            <a:hlinkClick r:id="" action="ppaction://hlinkshowjump?jump=nextslide">
              <a:snd r:embed="rId3" name="chimes.wav"/>
            </a:hlinkClick>
          </p:cNvPr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/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pic>
        <p:nvPicPr>
          <p:cNvPr id="13" name="Рисунок 1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012160" y="2924944"/>
            <a:ext cx="576064" cy="576064"/>
          </a:xfrm>
          <a:prstGeom prst="rect">
            <a:avLst/>
          </a:prstGeom>
        </p:spPr>
      </p:pic>
      <p:grpSp>
        <p:nvGrpSpPr>
          <p:cNvPr id="2" name="Группа 20"/>
          <p:cNvGrpSpPr/>
          <p:nvPr/>
        </p:nvGrpSpPr>
        <p:grpSpPr>
          <a:xfrm>
            <a:off x="1043608" y="4941168"/>
            <a:ext cx="1229675" cy="1224136"/>
            <a:chOff x="6372200" y="5157192"/>
            <a:chExt cx="1085659" cy="1008112"/>
          </a:xfrm>
        </p:grpSpPr>
        <p:sp>
          <p:nvSpPr>
            <p:cNvPr id="20" name="Овал 19"/>
            <p:cNvSpPr/>
            <p:nvPr/>
          </p:nvSpPr>
          <p:spPr>
            <a:xfrm>
              <a:off x="7164288" y="5445224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24464993-Детектив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72200" y="5157192"/>
              <a:ext cx="1085659" cy="1008112"/>
            </a:xfrm>
            <a:prstGeom prst="rect">
              <a:avLst/>
            </a:prstGeom>
          </p:spPr>
        </p:pic>
      </p:grpSp>
      <p:pic>
        <p:nvPicPr>
          <p:cNvPr id="15" name="Рисунок 14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2780928"/>
            <a:ext cx="576064" cy="576064"/>
          </a:xfrm>
          <a:prstGeom prst="rect">
            <a:avLst/>
          </a:prstGeom>
        </p:spPr>
      </p:pic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pic>
        <p:nvPicPr>
          <p:cNvPr id="17" name="Рисунок 16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1880" y="5445224"/>
            <a:ext cx="576064" cy="576064"/>
          </a:xfrm>
          <a:prstGeom prst="rect">
            <a:avLst/>
          </a:prstGeom>
        </p:spPr>
      </p:pic>
      <p:pic>
        <p:nvPicPr>
          <p:cNvPr id="18" name="Рисунок 1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499992" y="3717032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2" name="Рисунок 21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240092">
            <a:off x="2856890" y="5026258"/>
            <a:ext cx="576064" cy="576064"/>
          </a:xfrm>
          <a:prstGeom prst="rect">
            <a:avLst/>
          </a:prstGeom>
        </p:spPr>
      </p:pic>
      <p:pic>
        <p:nvPicPr>
          <p:cNvPr id="23" name="Рисунок 2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240092">
            <a:off x="3576970" y="3442081"/>
            <a:ext cx="576064" cy="576064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 … ten years old.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29" name="Рисунок 28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4293096"/>
            <a:ext cx="576064" cy="576064"/>
          </a:xfrm>
          <a:prstGeom prst="rect">
            <a:avLst/>
          </a:prstGeom>
        </p:spPr>
      </p:pic>
      <p:pic>
        <p:nvPicPr>
          <p:cNvPr id="30" name="Рисунок 29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860032" y="3140968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/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/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81221E-6 C 0.03316 -0.01457 0.06632 -0.02914 0.09201 -0.03284 C 0.11771 -0.03654 0.14375 -0.02313 0.15469 -0.02197 " pathEditMode="relative" ptsTypes="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pic>
        <p:nvPicPr>
          <p:cNvPr id="13" name="Рисунок 1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012160" y="2924944"/>
            <a:ext cx="576064" cy="576064"/>
          </a:xfrm>
          <a:prstGeom prst="rect">
            <a:avLst/>
          </a:prstGeom>
        </p:spPr>
      </p:pic>
      <p:grpSp>
        <p:nvGrpSpPr>
          <p:cNvPr id="2" name="Группа 20"/>
          <p:cNvGrpSpPr/>
          <p:nvPr/>
        </p:nvGrpSpPr>
        <p:grpSpPr>
          <a:xfrm>
            <a:off x="2411760" y="4797152"/>
            <a:ext cx="1229675" cy="1224136"/>
            <a:chOff x="6372200" y="5157192"/>
            <a:chExt cx="1085659" cy="1008112"/>
          </a:xfrm>
        </p:grpSpPr>
        <p:sp>
          <p:nvSpPr>
            <p:cNvPr id="20" name="Овал 19"/>
            <p:cNvSpPr/>
            <p:nvPr/>
          </p:nvSpPr>
          <p:spPr>
            <a:xfrm>
              <a:off x="7164288" y="5445224"/>
              <a:ext cx="72008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4" name="Рисунок 13" descr="24464993-Детектив.jpg"/>
            <p:cNvPicPr>
              <a:picLocks noChangeAspect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372200" y="5157192"/>
              <a:ext cx="1085659" cy="1008112"/>
            </a:xfrm>
            <a:prstGeom prst="rect">
              <a:avLst/>
            </a:prstGeom>
          </p:spPr>
        </p:pic>
      </p:grpSp>
      <p:pic>
        <p:nvPicPr>
          <p:cNvPr id="15" name="Рисунок 14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2780928"/>
            <a:ext cx="576064" cy="576064"/>
          </a:xfrm>
          <a:prstGeom prst="rect">
            <a:avLst/>
          </a:prstGeom>
        </p:spPr>
      </p:pic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pic>
        <p:nvPicPr>
          <p:cNvPr id="17" name="Рисунок 16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491880" y="5445224"/>
            <a:ext cx="576064" cy="576064"/>
          </a:xfrm>
          <a:prstGeom prst="rect">
            <a:avLst/>
          </a:prstGeom>
        </p:spPr>
      </p:pic>
      <p:pic>
        <p:nvPicPr>
          <p:cNvPr id="18" name="Рисунок 1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499992" y="3717032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240092">
            <a:off x="3576970" y="3442081"/>
            <a:ext cx="576064" cy="576064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Liza … good at swimming.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29" name="Рисунок 28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4293096"/>
            <a:ext cx="576064" cy="576064"/>
          </a:xfrm>
          <a:prstGeom prst="rect">
            <a:avLst/>
          </a:prstGeom>
        </p:spPr>
      </p:pic>
      <p:pic>
        <p:nvPicPr>
          <p:cNvPr id="30" name="Рисунок 29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860032" y="3140968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/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/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5.73543E-7 C 0.04497 0.00139 0.09011 0.00301 0.10817 0.0037 " pathEditMode="relative" ptsTypes="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pic>
        <p:nvPicPr>
          <p:cNvPr id="13" name="Рисунок 1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012160" y="2924944"/>
            <a:ext cx="576064" cy="576064"/>
          </a:xfrm>
          <a:prstGeom prst="rect">
            <a:avLst/>
          </a:prstGeom>
        </p:spPr>
      </p:pic>
      <p:grpSp>
        <p:nvGrpSpPr>
          <p:cNvPr id="26" name="Группа 25"/>
          <p:cNvGrpSpPr/>
          <p:nvPr/>
        </p:nvGrpSpPr>
        <p:grpSpPr>
          <a:xfrm>
            <a:off x="3419872" y="4797152"/>
            <a:ext cx="1229675" cy="1224136"/>
            <a:chOff x="3419872" y="4797152"/>
            <a:chExt cx="1229675" cy="1224136"/>
          </a:xfrm>
        </p:grpSpPr>
        <p:sp>
          <p:nvSpPr>
            <p:cNvPr id="25" name="Овал 24"/>
            <p:cNvSpPr/>
            <p:nvPr/>
          </p:nvSpPr>
          <p:spPr>
            <a:xfrm>
              <a:off x="4283968" y="5157192"/>
              <a:ext cx="144016" cy="7200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20"/>
            <p:cNvGrpSpPr/>
            <p:nvPr/>
          </p:nvGrpSpPr>
          <p:grpSpPr>
            <a:xfrm>
              <a:off x="3419872" y="4797152"/>
              <a:ext cx="1229675" cy="1224136"/>
              <a:chOff x="6372200" y="5216493"/>
              <a:chExt cx="1085659" cy="1008112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164288" y="5445224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 descr="24464993-Детектив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72200" y="5216493"/>
                <a:ext cx="1085659" cy="1008112"/>
              </a:xfrm>
              <a:prstGeom prst="rect">
                <a:avLst/>
              </a:prstGeom>
            </p:spPr>
          </p:pic>
        </p:grpSp>
      </p:grpSp>
      <p:pic>
        <p:nvPicPr>
          <p:cNvPr id="15" name="Рисунок 14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2780928"/>
            <a:ext cx="576064" cy="576064"/>
          </a:xfrm>
          <a:prstGeom prst="rect">
            <a:avLst/>
          </a:prstGeom>
        </p:spPr>
      </p:pic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pic>
        <p:nvPicPr>
          <p:cNvPr id="18" name="Рисунок 1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499992" y="3717032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240092">
            <a:off x="3576970" y="3442081"/>
            <a:ext cx="576064" cy="576064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My friends … kind and brave.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29" name="Рисунок 28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203848" y="4293096"/>
            <a:ext cx="576064" cy="576064"/>
          </a:xfrm>
          <a:prstGeom prst="rect">
            <a:avLst/>
          </a:prstGeom>
        </p:spPr>
      </p:pic>
      <p:pic>
        <p:nvPicPr>
          <p:cNvPr id="30" name="Рисунок 29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860032" y="3140968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/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/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2.23867E-6 C 0.00329 -0.0229 0.00677 -0.04556 8.33333E-7 -0.06568 C -0.00678 -0.0858 -0.03421 -0.11055 -0.04098 -0.12026 " pathEditMode="relative" ptsTypes="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pic>
        <p:nvPicPr>
          <p:cNvPr id="13" name="Рисунок 1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012160" y="2924944"/>
            <a:ext cx="576064" cy="576064"/>
          </a:xfrm>
          <a:prstGeom prst="rect">
            <a:avLst/>
          </a:prstGeom>
        </p:spPr>
      </p:pic>
      <p:grpSp>
        <p:nvGrpSpPr>
          <p:cNvPr id="26" name="Группа 25"/>
          <p:cNvGrpSpPr/>
          <p:nvPr/>
        </p:nvGrpSpPr>
        <p:grpSpPr>
          <a:xfrm>
            <a:off x="2987824" y="3933056"/>
            <a:ext cx="1229675" cy="1224136"/>
            <a:chOff x="2771800" y="4077072"/>
            <a:chExt cx="1229675" cy="1224136"/>
          </a:xfrm>
        </p:grpSpPr>
        <p:sp>
          <p:nvSpPr>
            <p:cNvPr id="25" name="Овал 24"/>
            <p:cNvSpPr/>
            <p:nvPr/>
          </p:nvSpPr>
          <p:spPr>
            <a:xfrm>
              <a:off x="3635896" y="43651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" name="Группа 20"/>
            <p:cNvGrpSpPr/>
            <p:nvPr/>
          </p:nvGrpSpPr>
          <p:grpSpPr>
            <a:xfrm>
              <a:off x="2771800" y="4077072"/>
              <a:ext cx="1229675" cy="1224136"/>
              <a:chOff x="6308625" y="5157192"/>
              <a:chExt cx="1085659" cy="1008112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164288" y="5445224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 descr="24464993-Детектив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08625" y="5157192"/>
                <a:ext cx="1085659" cy="1008112"/>
              </a:xfrm>
              <a:prstGeom prst="rect">
                <a:avLst/>
              </a:prstGeom>
            </p:spPr>
          </p:pic>
        </p:grpSp>
      </p:grpSp>
      <p:pic>
        <p:nvPicPr>
          <p:cNvPr id="15" name="Рисунок 14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2780928"/>
            <a:ext cx="576064" cy="576064"/>
          </a:xfrm>
          <a:prstGeom prst="rect">
            <a:avLst/>
          </a:prstGeom>
        </p:spPr>
      </p:pic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pic>
        <p:nvPicPr>
          <p:cNvPr id="18" name="Рисунок 1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499992" y="3717032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23" name="Рисунок 2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240092">
            <a:off x="3576970" y="3442081"/>
            <a:ext cx="576064" cy="576064"/>
          </a:xfrm>
          <a:prstGeom prst="rect">
            <a:avLst/>
          </a:prstGeom>
        </p:spPr>
      </p:pic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Susan … a little girl.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30" name="Рисунок 29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860032" y="3140968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/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/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1.26735E-6 C 0.01719 0.00601 0.03438 0.01226 0.05035 0.01457 C 0.06632 0.01688 0.0882 0.02914 0.09584 0.01457 C 0.10347 -1.26735E-6 0.10955 -0.05828 0.09584 -0.07285 C 0.08212 -0.08742 0.02518 -0.06753 0.01372 -0.07285 C 0.00226 -0.07817 0.02518 -0.09575 0.02743 -0.1043 L 0.02743 -0.12396 " pathEditMode="relative" ptsTypes="aaaaaAA">
                                      <p:cBhvr>
                                        <p:cTn id="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pic>
        <p:nvPicPr>
          <p:cNvPr id="13" name="Рисунок 1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012160" y="2924944"/>
            <a:ext cx="576064" cy="576064"/>
          </a:xfrm>
          <a:prstGeom prst="rect">
            <a:avLst/>
          </a:prstGeom>
        </p:spPr>
      </p:pic>
      <p:grpSp>
        <p:nvGrpSpPr>
          <p:cNvPr id="2" name="Группа 25"/>
          <p:cNvGrpSpPr/>
          <p:nvPr/>
        </p:nvGrpSpPr>
        <p:grpSpPr>
          <a:xfrm>
            <a:off x="3275856" y="3068960"/>
            <a:ext cx="1229675" cy="1224136"/>
            <a:chOff x="2771800" y="4077072"/>
            <a:chExt cx="1229675" cy="1224136"/>
          </a:xfrm>
        </p:grpSpPr>
        <p:sp>
          <p:nvSpPr>
            <p:cNvPr id="25" name="Овал 24"/>
            <p:cNvSpPr/>
            <p:nvPr/>
          </p:nvSpPr>
          <p:spPr>
            <a:xfrm>
              <a:off x="3635896" y="43651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2771800" y="4077072"/>
              <a:ext cx="1229675" cy="1224136"/>
              <a:chOff x="6308625" y="5157192"/>
              <a:chExt cx="1085659" cy="1008112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164288" y="5445224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 descr="24464993-Детектив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08625" y="5157192"/>
                <a:ext cx="1085659" cy="1008112"/>
              </a:xfrm>
              <a:prstGeom prst="rect">
                <a:avLst/>
              </a:prstGeom>
            </p:spPr>
          </p:pic>
        </p:grpSp>
      </p:grpSp>
      <p:pic>
        <p:nvPicPr>
          <p:cNvPr id="15" name="Рисунок 14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2780928"/>
            <a:ext cx="576064" cy="576064"/>
          </a:xfrm>
          <a:prstGeom prst="rect">
            <a:avLst/>
          </a:prstGeom>
        </p:spPr>
      </p:pic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pic>
        <p:nvPicPr>
          <p:cNvPr id="18" name="Рисунок 1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499992" y="3717032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My parents … very joyful.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30" name="Рисунок 29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860032" y="3140968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/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/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6 0.03006 C -0.01128 0.01249 -0.01996 -0.00509 -0.0026 -0.01203 C 0.01476 -0.01897 0.0842 -0.02614 0.10156 -0.01203 C 0.11892 0.00208 0.10174 0.05805 0.10156 0.07192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00" y="-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pic>
        <p:nvPicPr>
          <p:cNvPr id="13" name="Рисунок 1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012160" y="2924944"/>
            <a:ext cx="576064" cy="576064"/>
          </a:xfrm>
          <a:prstGeom prst="rect">
            <a:avLst/>
          </a:prstGeom>
        </p:spPr>
      </p:pic>
      <p:grpSp>
        <p:nvGrpSpPr>
          <p:cNvPr id="2" name="Группа 25"/>
          <p:cNvGrpSpPr/>
          <p:nvPr/>
        </p:nvGrpSpPr>
        <p:grpSpPr>
          <a:xfrm>
            <a:off x="4139952" y="3573016"/>
            <a:ext cx="1229675" cy="1224136"/>
            <a:chOff x="2771800" y="4077072"/>
            <a:chExt cx="1229675" cy="1224136"/>
          </a:xfrm>
        </p:grpSpPr>
        <p:sp>
          <p:nvSpPr>
            <p:cNvPr id="25" name="Овал 24"/>
            <p:cNvSpPr/>
            <p:nvPr/>
          </p:nvSpPr>
          <p:spPr>
            <a:xfrm>
              <a:off x="3635896" y="43651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2771800" y="4077072"/>
              <a:ext cx="1229675" cy="1224136"/>
              <a:chOff x="6308625" y="5157192"/>
              <a:chExt cx="1085659" cy="1008112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164288" y="5445224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 descr="24464993-Детектив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08625" y="5157192"/>
                <a:ext cx="1085659" cy="1008112"/>
              </a:xfrm>
              <a:prstGeom prst="rect">
                <a:avLst/>
              </a:prstGeom>
            </p:spPr>
          </p:pic>
        </p:grpSp>
      </p:grpSp>
      <p:pic>
        <p:nvPicPr>
          <p:cNvPr id="15" name="Рисунок 14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2780928"/>
            <a:ext cx="576064" cy="576064"/>
          </a:xfrm>
          <a:prstGeom prst="rect">
            <a:avLst/>
          </a:prstGeom>
        </p:spPr>
      </p:pic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My grandpa … not very old.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30" name="Рисунок 29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5400000">
            <a:off x="4860032" y="3140968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/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/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97 0.00301 C 0.0125 0.01318 0.04513 0.02359 0.05816 0.00301 C 0.07118 -0.01758 0.06545 -0.10037 0.05816 -0.12095 C 0.05086 -0.14153 0.02152 -0.12118 0.01423 -0.12095 " pathEditMode="relative" rAng="0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00" y="-6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83000"/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labirint-dlya-detej-masha-i-medved-5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87824" y="1052736"/>
            <a:ext cx="4752528" cy="5338582"/>
          </a:xfrm>
          <a:prstGeom prst="rect">
            <a:avLst/>
          </a:prstGeom>
          <a:effectLst>
            <a:glow rad="101600">
              <a:srgbClr val="C00000">
                <a:alpha val="40000"/>
              </a:srgbClr>
            </a:glow>
          </a:effectLst>
        </p:spPr>
      </p:pic>
      <p:pic>
        <p:nvPicPr>
          <p:cNvPr id="13" name="Рисунок 12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 rot="10800000">
            <a:off x="6012160" y="2924944"/>
            <a:ext cx="576064" cy="576064"/>
          </a:xfrm>
          <a:prstGeom prst="rect">
            <a:avLst/>
          </a:prstGeom>
        </p:spPr>
      </p:pic>
      <p:grpSp>
        <p:nvGrpSpPr>
          <p:cNvPr id="2" name="Группа 25"/>
          <p:cNvGrpSpPr/>
          <p:nvPr/>
        </p:nvGrpSpPr>
        <p:grpSpPr>
          <a:xfrm>
            <a:off x="4283968" y="2708920"/>
            <a:ext cx="1229675" cy="1224136"/>
            <a:chOff x="2771800" y="4077072"/>
            <a:chExt cx="1229675" cy="1224136"/>
          </a:xfrm>
        </p:grpSpPr>
        <p:sp>
          <p:nvSpPr>
            <p:cNvPr id="25" name="Овал 24"/>
            <p:cNvSpPr/>
            <p:nvPr/>
          </p:nvSpPr>
          <p:spPr>
            <a:xfrm>
              <a:off x="3635896" y="4365104"/>
              <a:ext cx="144016" cy="144016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3" name="Группа 20"/>
            <p:cNvGrpSpPr/>
            <p:nvPr/>
          </p:nvGrpSpPr>
          <p:grpSpPr>
            <a:xfrm>
              <a:off x="2771800" y="4077072"/>
              <a:ext cx="1229675" cy="1224136"/>
              <a:chOff x="6308625" y="5157192"/>
              <a:chExt cx="1085659" cy="1008112"/>
            </a:xfrm>
          </p:grpSpPr>
          <p:sp>
            <p:nvSpPr>
              <p:cNvPr id="20" name="Овал 19"/>
              <p:cNvSpPr/>
              <p:nvPr/>
            </p:nvSpPr>
            <p:spPr>
              <a:xfrm>
                <a:off x="7164288" y="5445224"/>
                <a:ext cx="72008" cy="72008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pic>
            <p:nvPicPr>
              <p:cNvPr id="14" name="Рисунок 13" descr="24464993-Детектив.jpg"/>
              <p:cNvPicPr>
                <a:picLocks noChangeAspect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tretch>
                <a:fillRect/>
              </a:stretch>
            </p:blipFill>
            <p:spPr>
              <a:xfrm>
                <a:off x="6308625" y="5157192"/>
                <a:ext cx="1085659" cy="1008112"/>
              </a:xfrm>
              <a:prstGeom prst="rect">
                <a:avLst/>
              </a:prstGeom>
            </p:spPr>
          </p:pic>
        </p:grpSp>
      </p:grpSp>
      <p:pic>
        <p:nvPicPr>
          <p:cNvPr id="15" name="Рисунок 14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5364088" y="2780928"/>
            <a:ext cx="576064" cy="576064"/>
          </a:xfrm>
          <a:prstGeom prst="rect">
            <a:avLst/>
          </a:prstGeom>
        </p:spPr>
      </p:pic>
      <p:pic>
        <p:nvPicPr>
          <p:cNvPr id="16" name="Рисунок 15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732240" y="2492896"/>
            <a:ext cx="576064" cy="576064"/>
          </a:xfrm>
          <a:prstGeom prst="rect">
            <a:avLst/>
          </a:prstGeom>
        </p:spPr>
      </p:pic>
      <p:sp>
        <p:nvSpPr>
          <p:cNvPr id="12" name="Рамка 11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553"/>
            </a:avLst>
          </a:prstGeom>
          <a:blipFill>
            <a:blip r:embed="rId7" cstate="print"/>
            <a:tile tx="0" ty="0" sx="100000" sy="100000" flip="none" algn="tl"/>
          </a:blipFill>
          <a:ln>
            <a:solidFill>
              <a:srgbClr val="92633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67544" y="260648"/>
            <a:ext cx="7416824" cy="648072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bg2">
                <a:lumMod val="2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2">
                    <a:lumMod val="75000"/>
                  </a:schemeClr>
                </a:solidFill>
                <a:latin typeface="Aharoni" pitchFamily="2" charset="-79"/>
                <a:cs typeface="Aharoni" pitchFamily="2" charset="-79"/>
              </a:rPr>
              <a:t>I … a good pupil. </a:t>
            </a:r>
            <a:endParaRPr lang="ru-RU" sz="2800" b="1" dirty="0">
              <a:solidFill>
                <a:schemeClr val="tx2">
                  <a:lumMod val="75000"/>
                </a:schemeClr>
              </a:solidFill>
              <a:cs typeface="Aharoni" pitchFamily="2" charset="-79"/>
            </a:endParaRPr>
          </a:p>
        </p:txBody>
      </p:sp>
      <p:pic>
        <p:nvPicPr>
          <p:cNvPr id="28" name="Рисунок 27" descr="1396682469_left-and-right-shoe-footprints_318-10072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48264" y="3429000"/>
            <a:ext cx="576064" cy="576064"/>
          </a:xfrm>
          <a:prstGeom prst="rect">
            <a:avLst/>
          </a:prstGeom>
        </p:spPr>
      </p:pic>
      <p:pic>
        <p:nvPicPr>
          <p:cNvPr id="33" name="Рисунок 32" descr="заг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668344" y="764704"/>
            <a:ext cx="1289909" cy="1728192"/>
          </a:xfrm>
          <a:prstGeom prst="rect">
            <a:avLst/>
          </a:prstGeom>
        </p:spPr>
      </p:pic>
      <p:sp>
        <p:nvSpPr>
          <p:cNvPr id="38" name="Солнце 37">
            <a:hlinkClick r:id="" action="ppaction://hlinkshowjump?jump=nextslide">
              <a:snd r:embed="rId9" name="chimes.wav"/>
            </a:hlinkClick>
          </p:cNvPr>
          <p:cNvSpPr/>
          <p:nvPr/>
        </p:nvSpPr>
        <p:spPr>
          <a:xfrm>
            <a:off x="323528" y="1052736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am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9" name="Солнце 38"/>
          <p:cNvSpPr/>
          <p:nvPr/>
        </p:nvSpPr>
        <p:spPr>
          <a:xfrm>
            <a:off x="827584" y="2348880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is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40" name="Солнце 39"/>
          <p:cNvSpPr/>
          <p:nvPr/>
        </p:nvSpPr>
        <p:spPr>
          <a:xfrm>
            <a:off x="323528" y="3645024"/>
            <a:ext cx="1944216" cy="1296144"/>
          </a:xfrm>
          <a:prstGeom prst="sun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are</a:t>
            </a:r>
            <a:endParaRPr lang="ru-RU" sz="2000" b="1" dirty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6 1.54487E-6 C 0.05192 0.00277 0.10383 0.00555 0.12466 1.54487E-6 C 0.14549 -0.00555 0.13629 -0.02729 0.12466 -0.03284 C 0.11303 -0.03839 0.06633 -0.03377 0.0547 -0.03284 " pathEditMode="relative" ptsTypes="aaaA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</p:childTnLst>
        </p:cTn>
      </p:par>
    </p:tnLst>
    <p:bldLst>
      <p:bldP spid="24" grpId="0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117</Words>
  <Application>Microsoft Office PowerPoint</Application>
  <PresentationFormat>Экран (4:3)</PresentationFormat>
  <Paragraphs>46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Aharoni</vt:lpstr>
      <vt:lpstr>Arial</vt:lpstr>
      <vt:lpstr>Arial Black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Nata</dc:creator>
  <cp:lastModifiedBy>Пользователь</cp:lastModifiedBy>
  <cp:revision>54</cp:revision>
  <dcterms:created xsi:type="dcterms:W3CDTF">2016-02-03T08:32:55Z</dcterms:created>
  <dcterms:modified xsi:type="dcterms:W3CDTF">2019-11-25T14:21:56Z</dcterms:modified>
</cp:coreProperties>
</file>