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00CF3E-61EB-4E68-94A0-16396D627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9173C79-D97C-4D1E-A8B2-EB8049264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5C5AFE-3522-4843-BA34-E1222ED1A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693-AAE0-4417-8B9F-8C8FCF4027F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0B8917-A463-4648-A899-1AEBA5EBA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8C445D-B890-4A09-8DE6-53F79F0A2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35C4-AE52-443B-BA3A-8204FCB2EF4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7024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0DE9BE-4E57-46A6-A031-1DDF8A16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51A5AF1-634C-4896-A28F-0A17285B3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010575-A550-40F0-938C-4C43D7D10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693-AAE0-4417-8B9F-8C8FCF4027F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6EC379-148E-4ED9-93D8-1E1BB5C49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E3BDEA-6713-4AC6-BA0E-6EEEA355C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35C4-AE52-443B-BA3A-8204FCB2EF4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3170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43BAB82-7A96-419E-9781-B23FBD5C20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8E862A-0A35-4A55-BF7D-7AB48F649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37C679-0B80-40DE-BB9B-FA00F5DDB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693-AAE0-4417-8B9F-8C8FCF4027F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6533BE-8623-4952-AA2F-B43FC72F0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6F9B3C-A1DB-4228-B7D4-A01A43C9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35C4-AE52-443B-BA3A-8204FCB2EF4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033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CE67BC-E328-487C-A8DF-C7FAD104E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1AF3E1-5E62-4C97-A83F-5B245F186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FABE05-E7BE-45FB-B7B5-6BE98D82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693-AAE0-4417-8B9F-8C8FCF4027F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9E4925-1B70-40B0-93E3-C65BF23DC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8BF25C-D5FA-4624-883C-5E52D583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35C4-AE52-443B-BA3A-8204FCB2EF4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497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91590-2551-4E43-B561-D0D7A3843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769F18-2FEE-43D8-A885-6432769F1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B89D56-B682-46DC-9020-C4208FF8E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693-AAE0-4417-8B9F-8C8FCF4027F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985E13-2FF8-4987-9BEA-41C643D6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5753E2-AB60-4595-B51D-545D3806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35C4-AE52-443B-BA3A-8204FCB2EF4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5234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8231DD-8FBC-42E4-A627-779815C2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D0E14E-5864-4F98-8ABA-A43D93E8EB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8DF1BC-1053-4A48-9C53-7C94E5F31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31BB67-DC29-499D-8D83-8EACDF844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693-AAE0-4417-8B9F-8C8FCF4027F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DC1151-466F-4CFE-84E1-C1644BDC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145FD5-2005-4F30-AF53-48120B65E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35C4-AE52-443B-BA3A-8204FCB2EF4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6071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435494-C016-47B1-9786-21387B500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AE0DB1-C293-46BC-B9AC-5E4B82CA3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CDCCB3-DF80-4247-93C9-D478563B5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0E52E7E-B89E-45B6-BB89-C042E853C2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2FF4AE9-18ED-49A4-98FC-D01BE3558A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9F59AD0-98B5-49CC-9496-0BEACA5B6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693-AAE0-4417-8B9F-8C8FCF4027F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172FBAD-EEF6-4349-8EAC-F50A8F073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2B2EB0-EFD5-4998-A43F-40385DF01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35C4-AE52-443B-BA3A-8204FCB2EF4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3720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D5474D-9C3E-4F2E-BB35-9FB78C7AC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EE288D7-13D1-4661-AE69-631E7C0D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693-AAE0-4417-8B9F-8C8FCF4027F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8213E5F-1F4F-4CE9-AA21-58B99F32C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9B959B-80A3-45E8-9A67-D2D6EBB1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35C4-AE52-443B-BA3A-8204FCB2EF4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6063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BE6DBE6-02E6-4804-A309-B48DD2128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693-AAE0-4417-8B9F-8C8FCF4027F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17DCB51-8A98-4AFE-ADE7-AD31874C4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0D8E6B-1A6F-4C55-B54C-DE292D9BF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35C4-AE52-443B-BA3A-8204FCB2EF4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3931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2B174E-4A41-42CA-B02D-10DA8FAF2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56C2D6-4684-4243-B676-79ACB1B03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305A7A-7E51-4F20-9DE7-9E7C3AAD8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5D8F00-A98D-439D-B14C-B06749303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693-AAE0-4417-8B9F-8C8FCF4027F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59ECD4-1E35-4967-94D0-FBF3C485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42CC30-866F-4D7C-86FC-5B184920A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35C4-AE52-443B-BA3A-8204FCB2EF4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4329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65201F-1540-478E-AF33-876FBE064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516D2D3-5AA7-455D-BBA6-421067505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507E6F-CC06-4216-9644-CF2F21B8F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47C4A5-F5D0-4942-B5B8-1191B6028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693-AAE0-4417-8B9F-8C8FCF4027F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0C75B6-853B-4B14-A0CA-3A4343743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9B07C5-9B5B-428B-9C8F-28736CE86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35C4-AE52-443B-BA3A-8204FCB2EF4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8357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8D6EC-0088-4118-AE06-C0279D3B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211CD7-B668-4ED2-A079-5FF85218D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C93A98-B5FC-4D53-8EC4-A9844DA3C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1C693-AAE0-4417-8B9F-8C8FCF4027F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0BDD26-7B7A-48CD-89DB-0275F3A0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E20ADE-525D-4819-B6E1-DB32E2FD4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535C4-AE52-443B-BA3A-8204FCB2EF4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467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ontent.schools.by/izabelin/library/1_Gvgt3kY.jpg">
            <a:extLst>
              <a:ext uri="{FF2B5EF4-FFF2-40B4-BE49-F238E27FC236}">
                <a16:creationId xmlns:a16="http://schemas.microsoft.com/office/drawing/2014/main" id="{D5B0A86A-69DA-47E0-A2D7-7C05A5FCF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798" y="215092"/>
            <a:ext cx="4601408" cy="345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ontent.schools.by/izabelin/library/2_ZqZ0L8m.jpg">
            <a:extLst>
              <a:ext uri="{FF2B5EF4-FFF2-40B4-BE49-F238E27FC236}">
                <a16:creationId xmlns:a16="http://schemas.microsoft.com/office/drawing/2014/main" id="{39CDCC0B-9708-4B1E-8997-4C1263503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24" y="215092"/>
            <a:ext cx="4812633" cy="360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ontent.schools.by/izabelin/library/3_qHkZEJ1.jpg">
            <a:extLst>
              <a:ext uri="{FF2B5EF4-FFF2-40B4-BE49-F238E27FC236}">
                <a16:creationId xmlns:a16="http://schemas.microsoft.com/office/drawing/2014/main" id="{C23AF1E9-7191-4115-8650-1F18D647E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663" y="3209897"/>
            <a:ext cx="4577348" cy="3433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7959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2023-01-31T09:42:39Z</dcterms:created>
  <dcterms:modified xsi:type="dcterms:W3CDTF">2023-01-31T09:46:43Z</dcterms:modified>
</cp:coreProperties>
</file>