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6D75A3-D4A7-48F7-A2E2-36DD42DC4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CB2B47-5949-4CC2-A184-1896A716B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AE52D9-EC0B-4479-BA8E-328AD048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C8D9-D7F4-458D-AB7F-196A7F618282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B6978F-CE29-4C92-B6CC-EF2518204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4BF2D3-B79A-4FC3-9465-89D194333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56E2-E1B8-4F60-A630-B9BDA439E39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5278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F8C76-9C8E-46AC-969D-247867B7A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08DF3C9-A820-4B69-BABE-6F2B0822F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B2EE0E-CF3C-43D7-B7E7-187271FE2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C8D9-D7F4-458D-AB7F-196A7F618282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F1A8F3-237B-4FBA-A270-6E8C12005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DF880E-00A7-49B9-8792-7782F6D7C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56E2-E1B8-4F60-A630-B9BDA439E39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8144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BBD06A6-0222-49A1-84C9-161DD0823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AD495D5-2E77-4DED-B4EB-2EA5582DD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D7D1D7-9505-4D88-8203-E82AB5EB7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C8D9-D7F4-458D-AB7F-196A7F618282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F4527B-ED81-41BD-B6BA-E9D8E366D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FDC6CB-0B19-46EE-805F-2F9373694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56E2-E1B8-4F60-A630-B9BDA439E39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2668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A36722-D0D9-47C0-BA43-5ECE0D824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87CDD0-D66C-426D-8B2B-D8045F577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2BA83B-2F01-4ADA-80A0-00A0F37D9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C8D9-D7F4-458D-AB7F-196A7F618282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579039-15F6-45BD-B9C3-7464865AC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2BDB4C-EB5E-41A1-9ABC-F66822727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56E2-E1B8-4F60-A630-B9BDA439E39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9119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A607E-71F7-4F0C-BEF2-60550089A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E13E46-1EC6-4FA2-925A-F754BCCB2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99F51F-5952-44E2-82B7-A81157578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C8D9-D7F4-458D-AB7F-196A7F618282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E061BE-2F88-4A69-9311-6928694B4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E967E4-5BE7-4A90-BB13-54B74E16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56E2-E1B8-4F60-A630-B9BDA439E39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5824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8904BF-5736-4836-9A49-86974576D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40DFB8-9DED-4E38-AC3D-D6DE969FE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3BB8F3-A364-4E24-8464-C55512D4C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C46BB2-B429-4A25-97EE-E4B170053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C8D9-D7F4-458D-AB7F-196A7F618282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51AE8F-B650-4240-93FB-4A8455397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E110A7-280F-4EEC-A87E-DE526D263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56E2-E1B8-4F60-A630-B9BDA439E39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457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2B09C-6461-42AB-B332-B45BBBBFE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33A1BA-8041-4F8D-9011-5043B683B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39A1A8-A8E0-4F50-9BF6-490CC2E8F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694BA46-97C0-47D5-B0AF-EA5C1236B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D491065-ACB2-4146-9196-4EB3BE9C97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018F01D-0AB3-4EA7-899F-C6C39B2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C8D9-D7F4-458D-AB7F-196A7F618282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73B7028-94C6-4738-AF0F-96E15D797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9A3BCD8-9163-458C-B680-3D94C6A25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56E2-E1B8-4F60-A630-B9BDA439E39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815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3A06E-C6F4-4E55-AF0B-90FA8AA13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9D3BA36-7F8D-4811-8741-5D01DE6EC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C8D9-D7F4-458D-AB7F-196A7F618282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4570885-0079-4B94-A247-0301ECEC4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990119-F1F0-4418-BF2B-364A34626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56E2-E1B8-4F60-A630-B9BDA439E39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5979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3047D49-3271-42F6-8A4E-6344FDDD2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C8D9-D7F4-458D-AB7F-196A7F618282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02EDB3E-5DB9-4846-8DD2-6A44AC5C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A29FA3C-88FF-4577-87EF-5682AD4CD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56E2-E1B8-4F60-A630-B9BDA439E39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9172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2A2311-78ED-463F-BFE0-357EB9A54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1ED878-A836-4E35-A6DC-8423D99A4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CAC03A-925B-410F-B3E9-FDF99BAF6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0261DB-6DE9-4E0E-90A1-000FC6626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C8D9-D7F4-458D-AB7F-196A7F618282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86E7A3-B079-430C-A05D-D40B0A15D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B61FE2-4CE2-4A94-9961-A5656A06C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56E2-E1B8-4F60-A630-B9BDA439E39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1259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46FE62-C662-4F2B-AEFD-5A25AFE3D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5BC82D0-E4D8-4810-8A68-7E287DB93D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E62B724-337E-43EC-9976-8B74C7D26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E47C0B-A225-4C14-8545-7EAEEE7C5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C8D9-D7F4-458D-AB7F-196A7F618282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F957A2-E871-41BC-9F66-6A33E6C57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4397E4-4BEC-4EDE-9102-3B0599521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56E2-E1B8-4F60-A630-B9BDA439E39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4709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EA52C-579A-4B24-A8C0-715CAF86F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A8E469-B47B-4F03-A8F3-218A701A1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D3532C-BA2C-4D44-A6E1-FA80B24AD6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AC8D9-D7F4-458D-AB7F-196A7F618282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F1DE0-26F2-4083-A61B-E0C488FC3D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D02E7C-7CD1-4D36-8EF6-57B823308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456E2-E1B8-4F60-A630-B9BDA439E39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1872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ontent.schools.by/izabelin/library/IMG_20200227_151302.jpg">
            <a:extLst>
              <a:ext uri="{FF2B5EF4-FFF2-40B4-BE49-F238E27FC236}">
                <a16:creationId xmlns:a16="http://schemas.microsoft.com/office/drawing/2014/main" id="{F19BE529-34CF-43A1-B287-54D440830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3990974"/>
            <a:ext cx="35687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ontent.schools.by/izabelin/library/IMG_20200227_152150.jpg">
            <a:extLst>
              <a:ext uri="{FF2B5EF4-FFF2-40B4-BE49-F238E27FC236}">
                <a16:creationId xmlns:a16="http://schemas.microsoft.com/office/drawing/2014/main" id="{C3F043CD-7584-4154-AEA0-079B55107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190501"/>
            <a:ext cx="4787900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ontent.schools.by/izabelin/library/IMG_20200227_153719.jpg">
            <a:extLst>
              <a:ext uri="{FF2B5EF4-FFF2-40B4-BE49-F238E27FC236}">
                <a16:creationId xmlns:a16="http://schemas.microsoft.com/office/drawing/2014/main" id="{365EA039-D230-41B1-983D-E0ACEA787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76226"/>
            <a:ext cx="46736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904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2023-01-31T09:45:51Z</dcterms:created>
  <dcterms:modified xsi:type="dcterms:W3CDTF">2023-01-31T09:46:27Z</dcterms:modified>
</cp:coreProperties>
</file>