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E3DA6F-0EAE-483B-9347-5A32247EB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0EF71A-C1C1-4919-8B74-8204F200D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DBA7FB-732A-4B80-8673-E13CA5236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2FFB-EB06-4CB0-BD29-DA44424F479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E9ABE0-C6E5-4628-A45D-CB1420198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D9D68A-6131-47AF-8AE5-2E1537212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9198-663F-43D7-A691-2CEA11ED77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5261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330177-A992-4631-BDF2-211217E7E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533103-6456-4BFF-95CF-11ADD925F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BCC03F-6B5C-44CE-9326-8E23A70C9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2FFB-EB06-4CB0-BD29-DA44424F479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ACE35D-E3D2-47E8-83CA-A8C60FC1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89FDF9-3986-4435-A849-20C4ECBF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9198-663F-43D7-A691-2CEA11ED77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9517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E92B2E8-ED81-448A-8B61-A264646F1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1E8C79-96F7-400B-AC75-337F47B2C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4398A0-9254-44E7-87FB-52E54E6F1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2FFB-EB06-4CB0-BD29-DA44424F479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494D2D-D04E-4198-BEE5-93921A7FE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041500-FC49-4C4C-ACE9-4A78D4205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9198-663F-43D7-A691-2CEA11ED77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01552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CEBCC4-A0B5-4A9B-B8FD-2C920D533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904C66-417D-49D5-9748-1544FCCA5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73D656-F55F-4F02-8D2C-C6CD817A5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2FFB-EB06-4CB0-BD29-DA44424F479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9C117B-F6FC-430B-9D29-4CA1A21A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2E5EFF-4634-467C-A2FF-EAE805D5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9198-663F-43D7-A691-2CEA11ED77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9191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19C34-0F12-4596-8689-72C3450DC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4C6C7F-8AA7-4189-8CC9-F6B4C2AA9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CDA831-19D2-4D56-9B80-711BB506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2FFB-EB06-4CB0-BD29-DA44424F479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578A61-BEF1-4F0C-A6E6-4CE0830C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33A257-004D-4C0B-BFC1-1D587484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9198-663F-43D7-A691-2CEA11ED77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6069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B83951-BE2D-482B-8434-09DD4E2DE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BD391C-EB1E-4F32-96D8-8C42A505F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130FC1-871B-479C-8D0F-0221CC961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A6F640-F5CE-49D5-9A30-A403E8FC5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2FFB-EB06-4CB0-BD29-DA44424F479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F6FF4F4-242C-40C1-AD48-2AF1485AA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2FCF36-8E3D-4130-9C53-249968C37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9198-663F-43D7-A691-2CEA11ED77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6671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AC63DD-3C98-4BC9-BEB5-8BB49D052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0B57F5-7BBF-48C1-9898-7FA09BEF5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7F5E24-8AF7-4582-AD00-68947F3FF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237144-E3A5-4D2A-A7FF-FDBC1A977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D83DC9-7410-4C35-BCE1-A7088839B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634B8A-D824-43F0-885A-45ADC255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2FFB-EB06-4CB0-BD29-DA44424F479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8AC0DBD-3999-41E4-928A-3881E6FD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E6E6284-B0F1-4191-88CF-CC1D401D5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9198-663F-43D7-A691-2CEA11ED77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1308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366294-BE2C-4160-9A40-04011002B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8E7668-1215-4901-BCFC-7477B878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2FFB-EB06-4CB0-BD29-DA44424F479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663336F-8793-4614-BC96-5A95990F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096734-E52D-4729-B9C3-D4B6D8A42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9198-663F-43D7-A691-2CEA11ED77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4584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5D30935-B5A3-42A9-AAA6-E80ABA2E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2FFB-EB06-4CB0-BD29-DA44424F479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4C90E8-3D07-46CF-B827-B6CA4712F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A59D42-940D-417C-B5F2-C99EAA71A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9198-663F-43D7-A691-2CEA11ED77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0280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A19C6E-6BBE-4395-BF32-919B788F3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4CAA45-9350-4A43-8A67-FC3F35ECC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422891-8538-45C3-B276-C397D302B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9E8647-B7EE-4E71-9EAC-9D3A7B04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2FFB-EB06-4CB0-BD29-DA44424F479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2E94833-7553-41DA-868B-BAA1590C1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D339E51-5128-42B2-A9DE-65D152D06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9198-663F-43D7-A691-2CEA11ED77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2589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1DE818-EE67-4A65-8CE8-8D4766D59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8092BDC-46CD-4CFF-B706-C76E0D48D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FA2D92-20E8-4745-A11B-8E3B305C9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4CF039-05D6-405A-B569-14A502B63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2FFB-EB06-4CB0-BD29-DA44424F479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EF61EF-603B-4EE7-971D-F7CEE0CE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5803D5-6E61-440C-B0B9-69406A2F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C9198-663F-43D7-A691-2CEA11ED77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052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74FC42-EEBC-40BF-B282-8B22CCBD4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ID4096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A8D45C-2E8D-4ED1-9EBD-6A16586F4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ID4096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A1EAEC-6A27-4EF6-8D30-4B3BEBB11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B2FFB-EB06-4CB0-BD29-DA44424F479C}" type="datetimeFigureOut">
              <a:rPr lang="LID4096" smtClean="0"/>
              <a:t>01/31/2023</a:t>
            </a:fld>
            <a:endParaRPr lang="LID4096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B6358E-5199-45AE-8AA3-A07880B07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CB26C3-9A7F-4B6A-8937-0C6177185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C9198-663F-43D7-A691-2CEA11ED775A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9665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ntent.schools.by/izabelin/library/%D0%BC.jpg">
            <a:extLst>
              <a:ext uri="{FF2B5EF4-FFF2-40B4-BE49-F238E27FC236}">
                <a16:creationId xmlns:a16="http://schemas.microsoft.com/office/drawing/2014/main" id="{A1143A54-3E19-4CA4-B7D2-69C385D4B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99" y="190500"/>
            <a:ext cx="5520267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ontent.schools.by/izabelin/library/%D0%B0.jpg">
            <a:extLst>
              <a:ext uri="{FF2B5EF4-FFF2-40B4-BE49-F238E27FC236}">
                <a16:creationId xmlns:a16="http://schemas.microsoft.com/office/drawing/2014/main" id="{F1CDE0F6-8D2B-444F-A3CF-0CAB0B6E2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2400300"/>
            <a:ext cx="5702300" cy="427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848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2023-01-31T09:44:41Z</dcterms:created>
  <dcterms:modified xsi:type="dcterms:W3CDTF">2023-01-31T09:46:59Z</dcterms:modified>
</cp:coreProperties>
</file>